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25" r:id="rId3"/>
    <p:sldMasterId id="2147483726" r:id="rId4"/>
    <p:sldMasterId id="2147483727" r:id="rId5"/>
    <p:sldMasterId id="2147483728" r:id="rId6"/>
    <p:sldMasterId id="2147483729" r:id="rId7"/>
    <p:sldMasterId id="2147483730" r:id="rId8"/>
    <p:sldMasterId id="2147483731"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19.xml"/><Relationship Id="rId7" Type="http://schemas.openxmlformats.org/officeDocument/2006/relationships/slideMaster" Target="slideMasters/slideMaster5.xml"/><Relationship Id="rId8" Type="http://schemas.openxmlformats.org/officeDocument/2006/relationships/slideMaster" Target="slideMasters/slideMaster6.xml"/><Relationship Id="rId30" Type="http://schemas.openxmlformats.org/officeDocument/2006/relationships/slide" Target="slides/slide20.xml"/><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15"/>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7" name="Google Shape;97;p1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1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7"/>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9" name="Google Shape;109;p1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9"/>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19"/>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9"/>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19"/>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1"/>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2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22"/>
          <p:cNvSpPr/>
          <p:nvPr>
            <p:ph idx="2" type="pic"/>
          </p:nvPr>
        </p:nvSpPr>
        <p:spPr>
          <a:xfrm>
            <a:off x="5183188" y="987427"/>
            <a:ext cx="6172200" cy="4873625"/>
          </a:xfrm>
          <a:prstGeom prst="rect">
            <a:avLst/>
          </a:prstGeom>
          <a:noFill/>
          <a:ln>
            <a:noFill/>
          </a:ln>
        </p:spPr>
      </p:sp>
      <p:sp>
        <p:nvSpPr>
          <p:cNvPr id="143" name="Google Shape;143;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2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2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4"/>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8" name="Google Shape;168;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1" name="Shape 171"/>
        <p:cNvGrpSpPr/>
        <p:nvPr/>
      </p:nvGrpSpPr>
      <p:grpSpPr>
        <a:xfrm>
          <a:off x="0" y="0"/>
          <a:ext cx="0" cy="0"/>
          <a:chOff x="0" y="0"/>
          <a:chExt cx="0" cy="0"/>
        </a:xfrm>
      </p:grpSpPr>
      <p:sp>
        <p:nvSpPr>
          <p:cNvPr id="172" name="Google Shape;172;p27"/>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2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4" name="Google Shape;174;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2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2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0" name="Google Shape;180;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2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6" name="Google Shape;186;p2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7" name="Google Shape;187;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3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3" name="Google Shape;193;p3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4" name="Google Shape;194;p3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5" name="Google Shape;195;p3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6" name="Google Shape;196;p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4" name="Shape 204"/>
        <p:cNvGrpSpPr/>
        <p:nvPr/>
      </p:nvGrpSpPr>
      <p:grpSpPr>
        <a:xfrm>
          <a:off x="0" y="0"/>
          <a:ext cx="0" cy="0"/>
          <a:chOff x="0" y="0"/>
          <a:chExt cx="0" cy="0"/>
        </a:xfrm>
      </p:grpSpPr>
      <p:sp>
        <p:nvSpPr>
          <p:cNvPr id="205" name="Google Shape;205;p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3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3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1" name="Google Shape;211;p3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2" name="Google Shape;212;p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3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3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34"/>
          <p:cNvSpPr/>
          <p:nvPr>
            <p:ph idx="2" type="pic"/>
          </p:nvPr>
        </p:nvSpPr>
        <p:spPr>
          <a:xfrm>
            <a:off x="2389717" y="612775"/>
            <a:ext cx="7315200" cy="4114800"/>
          </a:xfrm>
          <a:prstGeom prst="rect">
            <a:avLst/>
          </a:prstGeom>
          <a:noFill/>
          <a:ln>
            <a:noFill/>
          </a:ln>
        </p:spPr>
      </p:sp>
      <p:sp>
        <p:nvSpPr>
          <p:cNvPr id="218" name="Google Shape;218;p3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9" name="Google Shape;219;p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35"/>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5" name="Google Shape;225;p3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36"/>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36"/>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1" name="Google Shape;231;p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0" name="Shape 240"/>
        <p:cNvGrpSpPr/>
        <p:nvPr/>
      </p:nvGrpSpPr>
      <p:grpSpPr>
        <a:xfrm>
          <a:off x="0" y="0"/>
          <a:ext cx="0" cy="0"/>
          <a:chOff x="0" y="0"/>
          <a:chExt cx="0" cy="0"/>
        </a:xfrm>
      </p:grpSpPr>
      <p:sp>
        <p:nvSpPr>
          <p:cNvPr id="241" name="Google Shape;24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4" name="Shape 244"/>
        <p:cNvGrpSpPr/>
        <p:nvPr/>
      </p:nvGrpSpPr>
      <p:grpSpPr>
        <a:xfrm>
          <a:off x="0" y="0"/>
          <a:ext cx="0" cy="0"/>
          <a:chOff x="0" y="0"/>
          <a:chExt cx="0" cy="0"/>
        </a:xfrm>
      </p:grpSpPr>
      <p:sp>
        <p:nvSpPr>
          <p:cNvPr id="245" name="Google Shape;245;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9" name="Shape 249"/>
        <p:cNvGrpSpPr/>
        <p:nvPr/>
      </p:nvGrpSpPr>
      <p:grpSpPr>
        <a:xfrm>
          <a:off x="0" y="0"/>
          <a:ext cx="0" cy="0"/>
          <a:chOff x="0" y="0"/>
          <a:chExt cx="0" cy="0"/>
        </a:xfrm>
      </p:grpSpPr>
      <p:sp>
        <p:nvSpPr>
          <p:cNvPr id="250" name="Google Shape;250;p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2" name="Google Shape;25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5" name="Shape 255"/>
        <p:cNvGrpSpPr/>
        <p:nvPr/>
      </p:nvGrpSpPr>
      <p:grpSpPr>
        <a:xfrm>
          <a:off x="0" y="0"/>
          <a:ext cx="0" cy="0"/>
          <a:chOff x="0" y="0"/>
          <a:chExt cx="0" cy="0"/>
        </a:xfrm>
      </p:grpSpPr>
      <p:sp>
        <p:nvSpPr>
          <p:cNvPr id="256" name="Google Shape;256;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1" name="Shape 261"/>
        <p:cNvGrpSpPr/>
        <p:nvPr/>
      </p:nvGrpSpPr>
      <p:grpSpPr>
        <a:xfrm>
          <a:off x="0" y="0"/>
          <a:ext cx="0" cy="0"/>
          <a:chOff x="0" y="0"/>
          <a:chExt cx="0" cy="0"/>
        </a:xfrm>
      </p:grpSpPr>
      <p:sp>
        <p:nvSpPr>
          <p:cNvPr id="262" name="Google Shape;262;p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4" name="Google Shape;264;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7" name="Shape 267"/>
        <p:cNvGrpSpPr/>
        <p:nvPr/>
      </p:nvGrpSpPr>
      <p:grpSpPr>
        <a:xfrm>
          <a:off x="0" y="0"/>
          <a:ext cx="0" cy="0"/>
          <a:chOff x="0" y="0"/>
          <a:chExt cx="0" cy="0"/>
        </a:xfrm>
      </p:grpSpPr>
      <p:sp>
        <p:nvSpPr>
          <p:cNvPr id="268" name="Google Shape;268;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4" name="Shape 274"/>
        <p:cNvGrpSpPr/>
        <p:nvPr/>
      </p:nvGrpSpPr>
      <p:grpSpPr>
        <a:xfrm>
          <a:off x="0" y="0"/>
          <a:ext cx="0" cy="0"/>
          <a:chOff x="0" y="0"/>
          <a:chExt cx="0" cy="0"/>
        </a:xfrm>
      </p:grpSpPr>
      <p:sp>
        <p:nvSpPr>
          <p:cNvPr id="275" name="Google Shape;275;p4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6" name="Google Shape;276;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7" name="Google Shape;277;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9" name="Google Shape;279;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3" name="Shape 283"/>
        <p:cNvGrpSpPr/>
        <p:nvPr/>
      </p:nvGrpSpPr>
      <p:grpSpPr>
        <a:xfrm>
          <a:off x="0" y="0"/>
          <a:ext cx="0" cy="0"/>
          <a:chOff x="0" y="0"/>
          <a:chExt cx="0" cy="0"/>
        </a:xfrm>
      </p:grpSpPr>
      <p:sp>
        <p:nvSpPr>
          <p:cNvPr id="284" name="Google Shape;284;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86" name="Google Shape;286;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7" name="Google Shape;28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0" name="Shape 290"/>
        <p:cNvGrpSpPr/>
        <p:nvPr/>
      </p:nvGrpSpPr>
      <p:grpSpPr>
        <a:xfrm>
          <a:off x="0" y="0"/>
          <a:ext cx="0" cy="0"/>
          <a:chOff x="0" y="0"/>
          <a:chExt cx="0" cy="0"/>
        </a:xfrm>
      </p:grpSpPr>
      <p:sp>
        <p:nvSpPr>
          <p:cNvPr id="291" name="Google Shape;291;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46"/>
          <p:cNvSpPr/>
          <p:nvPr>
            <p:ph idx="2" type="pic"/>
          </p:nvPr>
        </p:nvSpPr>
        <p:spPr>
          <a:xfrm>
            <a:off x="5183188" y="987425"/>
            <a:ext cx="6172200" cy="4873625"/>
          </a:xfrm>
          <a:prstGeom prst="rect">
            <a:avLst/>
          </a:prstGeom>
          <a:noFill/>
          <a:ln>
            <a:noFill/>
          </a:ln>
        </p:spPr>
      </p:sp>
      <p:sp>
        <p:nvSpPr>
          <p:cNvPr id="293" name="Google Shape;293;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94" name="Google Shape;29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7" name="Shape 297"/>
        <p:cNvGrpSpPr/>
        <p:nvPr/>
      </p:nvGrpSpPr>
      <p:grpSpPr>
        <a:xfrm>
          <a:off x="0" y="0"/>
          <a:ext cx="0" cy="0"/>
          <a:chOff x="0" y="0"/>
          <a:chExt cx="0" cy="0"/>
        </a:xfrm>
      </p:grpSpPr>
      <p:sp>
        <p:nvSpPr>
          <p:cNvPr id="298" name="Google Shape;298;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3" name="Shape 303"/>
        <p:cNvGrpSpPr/>
        <p:nvPr/>
      </p:nvGrpSpPr>
      <p:grpSpPr>
        <a:xfrm>
          <a:off x="0" y="0"/>
          <a:ext cx="0" cy="0"/>
          <a:chOff x="0" y="0"/>
          <a:chExt cx="0" cy="0"/>
        </a:xfrm>
      </p:grpSpPr>
      <p:sp>
        <p:nvSpPr>
          <p:cNvPr id="304" name="Google Shape;304;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5" name="Shape 315"/>
        <p:cNvGrpSpPr/>
        <p:nvPr/>
      </p:nvGrpSpPr>
      <p:grpSpPr>
        <a:xfrm>
          <a:off x="0" y="0"/>
          <a:ext cx="0" cy="0"/>
          <a:chOff x="0" y="0"/>
          <a:chExt cx="0" cy="0"/>
        </a:xfrm>
      </p:grpSpPr>
      <p:sp>
        <p:nvSpPr>
          <p:cNvPr id="316" name="Google Shape;316;p5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5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5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9" name="Shape 319"/>
        <p:cNvGrpSpPr/>
        <p:nvPr/>
      </p:nvGrpSpPr>
      <p:grpSpPr>
        <a:xfrm>
          <a:off x="0" y="0"/>
          <a:ext cx="0" cy="0"/>
          <a:chOff x="0" y="0"/>
          <a:chExt cx="0" cy="0"/>
        </a:xfrm>
      </p:grpSpPr>
      <p:sp>
        <p:nvSpPr>
          <p:cNvPr id="320" name="Google Shape;320;p51"/>
          <p:cNvSpPr txBox="1"/>
          <p:nvPr>
            <p:ph type="ctrTitle"/>
          </p:nvPr>
        </p:nvSpPr>
        <p:spPr>
          <a:xfrm>
            <a:off x="914400" y="2130428"/>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5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22" name="Google Shape;322;p5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5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5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5" name="Shape 325"/>
        <p:cNvGrpSpPr/>
        <p:nvPr/>
      </p:nvGrpSpPr>
      <p:grpSpPr>
        <a:xfrm>
          <a:off x="0" y="0"/>
          <a:ext cx="0" cy="0"/>
          <a:chOff x="0" y="0"/>
          <a:chExt cx="0" cy="0"/>
        </a:xfrm>
      </p:grpSpPr>
      <p:sp>
        <p:nvSpPr>
          <p:cNvPr id="326" name="Google Shape;326;p5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52"/>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8" name="Google Shape;328;p5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5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5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1" name="Shape 331"/>
        <p:cNvGrpSpPr/>
        <p:nvPr/>
      </p:nvGrpSpPr>
      <p:grpSpPr>
        <a:xfrm>
          <a:off x="0" y="0"/>
          <a:ext cx="0" cy="0"/>
          <a:chOff x="0" y="0"/>
          <a:chExt cx="0" cy="0"/>
        </a:xfrm>
      </p:grpSpPr>
      <p:sp>
        <p:nvSpPr>
          <p:cNvPr id="332" name="Google Shape;332;p53"/>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5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34" name="Google Shape;334;p5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5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5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7" name="Shape 337"/>
        <p:cNvGrpSpPr/>
        <p:nvPr/>
      </p:nvGrpSpPr>
      <p:grpSpPr>
        <a:xfrm>
          <a:off x="0" y="0"/>
          <a:ext cx="0" cy="0"/>
          <a:chOff x="0" y="0"/>
          <a:chExt cx="0" cy="0"/>
        </a:xfrm>
      </p:grpSpPr>
      <p:sp>
        <p:nvSpPr>
          <p:cNvPr id="338" name="Google Shape;338;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54"/>
          <p:cNvSpPr txBox="1"/>
          <p:nvPr>
            <p:ph idx="1" type="body"/>
          </p:nvPr>
        </p:nvSpPr>
        <p:spPr>
          <a:xfrm>
            <a:off x="609600" y="1600203"/>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0" name="Google Shape;340;p54"/>
          <p:cNvSpPr txBox="1"/>
          <p:nvPr>
            <p:ph idx="2" type="body"/>
          </p:nvPr>
        </p:nvSpPr>
        <p:spPr>
          <a:xfrm>
            <a:off x="6197600" y="1600203"/>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1" name="Google Shape;341;p5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5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5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4" name="Shape 344"/>
        <p:cNvGrpSpPr/>
        <p:nvPr/>
      </p:nvGrpSpPr>
      <p:grpSpPr>
        <a:xfrm>
          <a:off x="0" y="0"/>
          <a:ext cx="0" cy="0"/>
          <a:chOff x="0" y="0"/>
          <a:chExt cx="0" cy="0"/>
        </a:xfrm>
      </p:grpSpPr>
      <p:sp>
        <p:nvSpPr>
          <p:cNvPr id="345" name="Google Shape;345;p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55"/>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7" name="Google Shape;347;p5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48" name="Google Shape;348;p55"/>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9" name="Google Shape;349;p55"/>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50" name="Google Shape;350;p5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5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5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3" name="Shape 353"/>
        <p:cNvGrpSpPr/>
        <p:nvPr/>
      </p:nvGrpSpPr>
      <p:grpSpPr>
        <a:xfrm>
          <a:off x="0" y="0"/>
          <a:ext cx="0" cy="0"/>
          <a:chOff x="0" y="0"/>
          <a:chExt cx="0" cy="0"/>
        </a:xfrm>
      </p:grpSpPr>
      <p:sp>
        <p:nvSpPr>
          <p:cNvPr id="354" name="Google Shape;354;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5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5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5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8" name="Shape 358"/>
        <p:cNvGrpSpPr/>
        <p:nvPr/>
      </p:nvGrpSpPr>
      <p:grpSpPr>
        <a:xfrm>
          <a:off x="0" y="0"/>
          <a:ext cx="0" cy="0"/>
          <a:chOff x="0" y="0"/>
          <a:chExt cx="0" cy="0"/>
        </a:xfrm>
      </p:grpSpPr>
      <p:sp>
        <p:nvSpPr>
          <p:cNvPr id="359" name="Google Shape;359;p57"/>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0" name="Google Shape;360;p57"/>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61" name="Google Shape;361;p57"/>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62" name="Google Shape;362;p5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5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5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5" name="Shape 365"/>
        <p:cNvGrpSpPr/>
        <p:nvPr/>
      </p:nvGrpSpPr>
      <p:grpSpPr>
        <a:xfrm>
          <a:off x="0" y="0"/>
          <a:ext cx="0" cy="0"/>
          <a:chOff x="0" y="0"/>
          <a:chExt cx="0" cy="0"/>
        </a:xfrm>
      </p:grpSpPr>
      <p:sp>
        <p:nvSpPr>
          <p:cNvPr id="366" name="Google Shape;366;p5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7" name="Google Shape;367;p58"/>
          <p:cNvSpPr/>
          <p:nvPr>
            <p:ph idx="2" type="pic"/>
          </p:nvPr>
        </p:nvSpPr>
        <p:spPr>
          <a:xfrm>
            <a:off x="2389717" y="612775"/>
            <a:ext cx="7315200" cy="4114800"/>
          </a:xfrm>
          <a:prstGeom prst="rect">
            <a:avLst/>
          </a:prstGeom>
          <a:noFill/>
          <a:ln>
            <a:noFill/>
          </a:ln>
        </p:spPr>
      </p:sp>
      <p:sp>
        <p:nvSpPr>
          <p:cNvPr id="368" name="Google Shape;368;p5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69" name="Google Shape;369;p5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5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5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2" name="Shape 372"/>
        <p:cNvGrpSpPr/>
        <p:nvPr/>
      </p:nvGrpSpPr>
      <p:grpSpPr>
        <a:xfrm>
          <a:off x="0" y="0"/>
          <a:ext cx="0" cy="0"/>
          <a:chOff x="0" y="0"/>
          <a:chExt cx="0" cy="0"/>
        </a:xfrm>
      </p:grpSpPr>
      <p:sp>
        <p:nvSpPr>
          <p:cNvPr id="373" name="Google Shape;373;p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59"/>
          <p:cNvSpPr txBox="1"/>
          <p:nvPr>
            <p:ph idx="1" type="body"/>
          </p:nvPr>
        </p:nvSpPr>
        <p:spPr>
          <a:xfrm rot="5400000">
            <a:off x="3833019" y="-1623215"/>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5" name="Google Shape;375;p5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5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5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8" name="Shape 378"/>
        <p:cNvGrpSpPr/>
        <p:nvPr/>
      </p:nvGrpSpPr>
      <p:grpSpPr>
        <a:xfrm>
          <a:off x="0" y="0"/>
          <a:ext cx="0" cy="0"/>
          <a:chOff x="0" y="0"/>
          <a:chExt cx="0" cy="0"/>
        </a:xfrm>
      </p:grpSpPr>
      <p:sp>
        <p:nvSpPr>
          <p:cNvPr id="379" name="Google Shape;379;p60"/>
          <p:cNvSpPr txBox="1"/>
          <p:nvPr>
            <p:ph type="title"/>
          </p:nvPr>
        </p:nvSpPr>
        <p:spPr>
          <a:xfrm rot="5400000">
            <a:off x="7285038" y="1828804"/>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60"/>
          <p:cNvSpPr txBox="1"/>
          <p:nvPr>
            <p:ph idx="1" type="body"/>
          </p:nvPr>
        </p:nvSpPr>
        <p:spPr>
          <a:xfrm rot="5400000">
            <a:off x="1697038" y="-812796"/>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1" name="Google Shape;381;p6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6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6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0" name="Shape 390"/>
        <p:cNvGrpSpPr/>
        <p:nvPr/>
      </p:nvGrpSpPr>
      <p:grpSpPr>
        <a:xfrm>
          <a:off x="0" y="0"/>
          <a:ext cx="0" cy="0"/>
          <a:chOff x="0" y="0"/>
          <a:chExt cx="0" cy="0"/>
        </a:xfrm>
      </p:grpSpPr>
      <p:sp>
        <p:nvSpPr>
          <p:cNvPr id="391" name="Google Shape;391;p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2" name="Google Shape;392;p62"/>
          <p:cNvSpPr txBox="1"/>
          <p:nvPr>
            <p:ph idx="1" type="body"/>
          </p:nvPr>
        </p:nvSpPr>
        <p:spPr>
          <a:xfrm>
            <a:off x="609600" y="1600206"/>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3" name="Google Shape;393;p62"/>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62"/>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62"/>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6" name="Shape 396"/>
        <p:cNvGrpSpPr/>
        <p:nvPr/>
      </p:nvGrpSpPr>
      <p:grpSpPr>
        <a:xfrm>
          <a:off x="0" y="0"/>
          <a:ext cx="0" cy="0"/>
          <a:chOff x="0" y="0"/>
          <a:chExt cx="0" cy="0"/>
        </a:xfrm>
      </p:grpSpPr>
      <p:sp>
        <p:nvSpPr>
          <p:cNvPr id="397" name="Google Shape;397;p63"/>
          <p:cNvSpPr txBox="1"/>
          <p:nvPr>
            <p:ph type="ctrTitle"/>
          </p:nvPr>
        </p:nvSpPr>
        <p:spPr>
          <a:xfrm>
            <a:off x="914400" y="213043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8" name="Google Shape;398;p63"/>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99" name="Google Shape;399;p63"/>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63"/>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63"/>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2" name="Shape 402"/>
        <p:cNvGrpSpPr/>
        <p:nvPr/>
      </p:nvGrpSpPr>
      <p:grpSpPr>
        <a:xfrm>
          <a:off x="0" y="0"/>
          <a:ext cx="0" cy="0"/>
          <a:chOff x="0" y="0"/>
          <a:chExt cx="0" cy="0"/>
        </a:xfrm>
      </p:grpSpPr>
      <p:sp>
        <p:nvSpPr>
          <p:cNvPr id="403" name="Google Shape;403;p64"/>
          <p:cNvSpPr txBox="1"/>
          <p:nvPr>
            <p:ph type="title"/>
          </p:nvPr>
        </p:nvSpPr>
        <p:spPr>
          <a:xfrm>
            <a:off x="963084" y="440691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4" name="Google Shape;404;p6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5" name="Google Shape;405;p64"/>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64"/>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64"/>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8" name="Shape 408"/>
        <p:cNvGrpSpPr/>
        <p:nvPr/>
      </p:nvGrpSpPr>
      <p:grpSpPr>
        <a:xfrm>
          <a:off x="0" y="0"/>
          <a:ext cx="0" cy="0"/>
          <a:chOff x="0" y="0"/>
          <a:chExt cx="0" cy="0"/>
        </a:xfrm>
      </p:grpSpPr>
      <p:sp>
        <p:nvSpPr>
          <p:cNvPr id="409" name="Google Shape;409;p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65"/>
          <p:cNvSpPr txBox="1"/>
          <p:nvPr>
            <p:ph idx="1" type="body"/>
          </p:nvPr>
        </p:nvSpPr>
        <p:spPr>
          <a:xfrm>
            <a:off x="609600" y="1600206"/>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1" name="Google Shape;411;p65"/>
          <p:cNvSpPr txBox="1"/>
          <p:nvPr>
            <p:ph idx="2" type="body"/>
          </p:nvPr>
        </p:nvSpPr>
        <p:spPr>
          <a:xfrm>
            <a:off x="6197600" y="1600206"/>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2" name="Google Shape;412;p65"/>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65"/>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65"/>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5" name="Shape 415"/>
        <p:cNvGrpSpPr/>
        <p:nvPr/>
      </p:nvGrpSpPr>
      <p:grpSpPr>
        <a:xfrm>
          <a:off x="0" y="0"/>
          <a:ext cx="0" cy="0"/>
          <a:chOff x="0" y="0"/>
          <a:chExt cx="0" cy="0"/>
        </a:xfrm>
      </p:grpSpPr>
      <p:sp>
        <p:nvSpPr>
          <p:cNvPr id="416" name="Google Shape;416;p6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7" name="Google Shape;417;p6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8" name="Google Shape;418;p6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19" name="Google Shape;419;p66"/>
          <p:cNvSpPr txBox="1"/>
          <p:nvPr>
            <p:ph idx="3" type="body"/>
          </p:nvPr>
        </p:nvSpPr>
        <p:spPr>
          <a:xfrm>
            <a:off x="6193374"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20" name="Google Shape;420;p66"/>
          <p:cNvSpPr txBox="1"/>
          <p:nvPr>
            <p:ph idx="4" type="body"/>
          </p:nvPr>
        </p:nvSpPr>
        <p:spPr>
          <a:xfrm>
            <a:off x="6193374"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1" name="Google Shape;421;p66"/>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2" name="Google Shape;422;p66"/>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3" name="Google Shape;423;p66"/>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4" name="Shape 424"/>
        <p:cNvGrpSpPr/>
        <p:nvPr/>
      </p:nvGrpSpPr>
      <p:grpSpPr>
        <a:xfrm>
          <a:off x="0" y="0"/>
          <a:ext cx="0" cy="0"/>
          <a:chOff x="0" y="0"/>
          <a:chExt cx="0" cy="0"/>
        </a:xfrm>
      </p:grpSpPr>
      <p:sp>
        <p:nvSpPr>
          <p:cNvPr id="425" name="Google Shape;425;p6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67"/>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67"/>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8" name="Google Shape;428;p67"/>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9" name="Shape 429"/>
        <p:cNvGrpSpPr/>
        <p:nvPr/>
      </p:nvGrpSpPr>
      <p:grpSpPr>
        <a:xfrm>
          <a:off x="0" y="0"/>
          <a:ext cx="0" cy="0"/>
          <a:chOff x="0" y="0"/>
          <a:chExt cx="0" cy="0"/>
        </a:xfrm>
      </p:grpSpPr>
      <p:sp>
        <p:nvSpPr>
          <p:cNvPr id="430" name="Google Shape;430;p68"/>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68"/>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p68"/>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3" name="Shape 433"/>
        <p:cNvGrpSpPr/>
        <p:nvPr/>
      </p:nvGrpSpPr>
      <p:grpSpPr>
        <a:xfrm>
          <a:off x="0" y="0"/>
          <a:ext cx="0" cy="0"/>
          <a:chOff x="0" y="0"/>
          <a:chExt cx="0" cy="0"/>
        </a:xfrm>
      </p:grpSpPr>
      <p:sp>
        <p:nvSpPr>
          <p:cNvPr id="434" name="Google Shape;434;p69"/>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5" name="Google Shape;435;p69"/>
          <p:cNvSpPr txBox="1"/>
          <p:nvPr>
            <p:ph idx="1" type="body"/>
          </p:nvPr>
        </p:nvSpPr>
        <p:spPr>
          <a:xfrm>
            <a:off x="4766733" y="27306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36" name="Google Shape;436;p69"/>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37" name="Google Shape;437;p69"/>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69"/>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69"/>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0" name="Shape 440"/>
        <p:cNvGrpSpPr/>
        <p:nvPr/>
      </p:nvGrpSpPr>
      <p:grpSpPr>
        <a:xfrm>
          <a:off x="0" y="0"/>
          <a:ext cx="0" cy="0"/>
          <a:chOff x="0" y="0"/>
          <a:chExt cx="0" cy="0"/>
        </a:xfrm>
      </p:grpSpPr>
      <p:sp>
        <p:nvSpPr>
          <p:cNvPr id="441" name="Google Shape;441;p7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70"/>
          <p:cNvSpPr/>
          <p:nvPr>
            <p:ph idx="2" type="pic"/>
          </p:nvPr>
        </p:nvSpPr>
        <p:spPr>
          <a:xfrm>
            <a:off x="2389717" y="612775"/>
            <a:ext cx="7315200" cy="4114800"/>
          </a:xfrm>
          <a:prstGeom prst="rect">
            <a:avLst/>
          </a:prstGeom>
          <a:noFill/>
          <a:ln>
            <a:noFill/>
          </a:ln>
        </p:spPr>
      </p:sp>
      <p:sp>
        <p:nvSpPr>
          <p:cNvPr id="443" name="Google Shape;443;p7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44" name="Google Shape;444;p70"/>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70"/>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70"/>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7" name="Shape 447"/>
        <p:cNvGrpSpPr/>
        <p:nvPr/>
      </p:nvGrpSpPr>
      <p:grpSpPr>
        <a:xfrm>
          <a:off x="0" y="0"/>
          <a:ext cx="0" cy="0"/>
          <a:chOff x="0" y="0"/>
          <a:chExt cx="0" cy="0"/>
        </a:xfrm>
      </p:grpSpPr>
      <p:sp>
        <p:nvSpPr>
          <p:cNvPr id="448" name="Google Shape;448;p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9" name="Google Shape;449;p71"/>
          <p:cNvSpPr txBox="1"/>
          <p:nvPr>
            <p:ph idx="1" type="body"/>
          </p:nvPr>
        </p:nvSpPr>
        <p:spPr>
          <a:xfrm rot="5400000">
            <a:off x="3833019" y="-1623212"/>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0" name="Google Shape;450;p71"/>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71"/>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71"/>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3" name="Shape 453"/>
        <p:cNvGrpSpPr/>
        <p:nvPr/>
      </p:nvGrpSpPr>
      <p:grpSpPr>
        <a:xfrm>
          <a:off x="0" y="0"/>
          <a:ext cx="0" cy="0"/>
          <a:chOff x="0" y="0"/>
          <a:chExt cx="0" cy="0"/>
        </a:xfrm>
      </p:grpSpPr>
      <p:sp>
        <p:nvSpPr>
          <p:cNvPr id="454" name="Google Shape;454;p72"/>
          <p:cNvSpPr txBox="1"/>
          <p:nvPr>
            <p:ph type="title"/>
          </p:nvPr>
        </p:nvSpPr>
        <p:spPr>
          <a:xfrm rot="5400000">
            <a:off x="7285038" y="1828811"/>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5" name="Google Shape;455;p72"/>
          <p:cNvSpPr txBox="1"/>
          <p:nvPr>
            <p:ph idx="1" type="body"/>
          </p:nvPr>
        </p:nvSpPr>
        <p:spPr>
          <a:xfrm rot="5400000">
            <a:off x="1697038" y="-81278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6" name="Google Shape;456;p72"/>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7" name="Google Shape;457;p72"/>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72"/>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5" name="Shape 465"/>
        <p:cNvGrpSpPr/>
        <p:nvPr/>
      </p:nvGrpSpPr>
      <p:grpSpPr>
        <a:xfrm>
          <a:off x="0" y="0"/>
          <a:ext cx="0" cy="0"/>
          <a:chOff x="0" y="0"/>
          <a:chExt cx="0" cy="0"/>
        </a:xfrm>
      </p:grpSpPr>
      <p:sp>
        <p:nvSpPr>
          <p:cNvPr id="466" name="Google Shape;466;p7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7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7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9" name="Shape 469"/>
        <p:cNvGrpSpPr/>
        <p:nvPr/>
      </p:nvGrpSpPr>
      <p:grpSpPr>
        <a:xfrm>
          <a:off x="0" y="0"/>
          <a:ext cx="0" cy="0"/>
          <a:chOff x="0" y="0"/>
          <a:chExt cx="0" cy="0"/>
        </a:xfrm>
      </p:grpSpPr>
      <p:sp>
        <p:nvSpPr>
          <p:cNvPr id="470" name="Google Shape;470;p7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1" name="Google Shape;471;p7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72" name="Google Shape;472;p7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7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7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5" name="Shape 475"/>
        <p:cNvGrpSpPr/>
        <p:nvPr/>
      </p:nvGrpSpPr>
      <p:grpSpPr>
        <a:xfrm>
          <a:off x="0" y="0"/>
          <a:ext cx="0" cy="0"/>
          <a:chOff x="0" y="0"/>
          <a:chExt cx="0" cy="0"/>
        </a:xfrm>
      </p:grpSpPr>
      <p:sp>
        <p:nvSpPr>
          <p:cNvPr id="476" name="Google Shape;476;p7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7" name="Google Shape;477;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7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7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7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1" name="Shape 481"/>
        <p:cNvGrpSpPr/>
        <p:nvPr/>
      </p:nvGrpSpPr>
      <p:grpSpPr>
        <a:xfrm>
          <a:off x="0" y="0"/>
          <a:ext cx="0" cy="0"/>
          <a:chOff x="0" y="0"/>
          <a:chExt cx="0" cy="0"/>
        </a:xfrm>
      </p:grpSpPr>
      <p:sp>
        <p:nvSpPr>
          <p:cNvPr id="482" name="Google Shape;482;p77"/>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77"/>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4" name="Google Shape;484;p7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5" name="Google Shape;485;p7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7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7" name="Shape 487"/>
        <p:cNvGrpSpPr/>
        <p:nvPr/>
      </p:nvGrpSpPr>
      <p:grpSpPr>
        <a:xfrm>
          <a:off x="0" y="0"/>
          <a:ext cx="0" cy="0"/>
          <a:chOff x="0" y="0"/>
          <a:chExt cx="0" cy="0"/>
        </a:xfrm>
      </p:grpSpPr>
      <p:sp>
        <p:nvSpPr>
          <p:cNvPr id="488" name="Google Shape;488;p7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9" name="Google Shape;489;p7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0" name="Google Shape;490;p7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1" name="Google Shape;491;p7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7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7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4" name="Shape 494"/>
        <p:cNvGrpSpPr/>
        <p:nvPr/>
      </p:nvGrpSpPr>
      <p:grpSpPr>
        <a:xfrm>
          <a:off x="0" y="0"/>
          <a:ext cx="0" cy="0"/>
          <a:chOff x="0" y="0"/>
          <a:chExt cx="0" cy="0"/>
        </a:xfrm>
      </p:grpSpPr>
      <p:sp>
        <p:nvSpPr>
          <p:cNvPr id="495" name="Google Shape;495;p79"/>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6" name="Google Shape;496;p79"/>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7" name="Google Shape;497;p79"/>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8" name="Google Shape;498;p79"/>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9" name="Google Shape;499;p79"/>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0" name="Google Shape;500;p7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7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7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3" name="Shape 503"/>
        <p:cNvGrpSpPr/>
        <p:nvPr/>
      </p:nvGrpSpPr>
      <p:grpSpPr>
        <a:xfrm>
          <a:off x="0" y="0"/>
          <a:ext cx="0" cy="0"/>
          <a:chOff x="0" y="0"/>
          <a:chExt cx="0" cy="0"/>
        </a:xfrm>
      </p:grpSpPr>
      <p:sp>
        <p:nvSpPr>
          <p:cNvPr id="504" name="Google Shape;504;p8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5" name="Google Shape;505;p8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8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7" name="Google Shape;507;p8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8" name="Shape 508"/>
        <p:cNvGrpSpPr/>
        <p:nvPr/>
      </p:nvGrpSpPr>
      <p:grpSpPr>
        <a:xfrm>
          <a:off x="0" y="0"/>
          <a:ext cx="0" cy="0"/>
          <a:chOff x="0" y="0"/>
          <a:chExt cx="0" cy="0"/>
        </a:xfrm>
      </p:grpSpPr>
      <p:sp>
        <p:nvSpPr>
          <p:cNvPr id="509" name="Google Shape;509;p8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0" name="Google Shape;510;p81"/>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1" name="Google Shape;511;p8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2" name="Google Shape;512;p8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3" name="Google Shape;513;p8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4" name="Google Shape;514;p8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5" name="Shape 515"/>
        <p:cNvGrpSpPr/>
        <p:nvPr/>
      </p:nvGrpSpPr>
      <p:grpSpPr>
        <a:xfrm>
          <a:off x="0" y="0"/>
          <a:ext cx="0" cy="0"/>
          <a:chOff x="0" y="0"/>
          <a:chExt cx="0" cy="0"/>
        </a:xfrm>
      </p:grpSpPr>
      <p:sp>
        <p:nvSpPr>
          <p:cNvPr id="516" name="Google Shape;516;p8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7" name="Google Shape;517;p82"/>
          <p:cNvSpPr/>
          <p:nvPr>
            <p:ph idx="2" type="pic"/>
          </p:nvPr>
        </p:nvSpPr>
        <p:spPr>
          <a:xfrm>
            <a:off x="5183188" y="987427"/>
            <a:ext cx="6172200" cy="4873625"/>
          </a:xfrm>
          <a:prstGeom prst="rect">
            <a:avLst/>
          </a:prstGeom>
          <a:noFill/>
          <a:ln>
            <a:noFill/>
          </a:ln>
        </p:spPr>
      </p:sp>
      <p:sp>
        <p:nvSpPr>
          <p:cNvPr id="518" name="Google Shape;518;p8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9" name="Google Shape;519;p8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0" name="Google Shape;520;p8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1" name="Google Shape;521;p8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2" name="Shape 522"/>
        <p:cNvGrpSpPr/>
        <p:nvPr/>
      </p:nvGrpSpPr>
      <p:grpSpPr>
        <a:xfrm>
          <a:off x="0" y="0"/>
          <a:ext cx="0" cy="0"/>
          <a:chOff x="0" y="0"/>
          <a:chExt cx="0" cy="0"/>
        </a:xfrm>
      </p:grpSpPr>
      <p:sp>
        <p:nvSpPr>
          <p:cNvPr id="523" name="Google Shape;523;p8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4" name="Google Shape;524;p8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5" name="Google Shape;525;p8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6" name="Google Shape;526;p8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8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8" name="Shape 528"/>
        <p:cNvGrpSpPr/>
        <p:nvPr/>
      </p:nvGrpSpPr>
      <p:grpSpPr>
        <a:xfrm>
          <a:off x="0" y="0"/>
          <a:ext cx="0" cy="0"/>
          <a:chOff x="0" y="0"/>
          <a:chExt cx="0" cy="0"/>
        </a:xfrm>
      </p:grpSpPr>
      <p:sp>
        <p:nvSpPr>
          <p:cNvPr id="529" name="Google Shape;529;p84"/>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0" name="Google Shape;530;p84"/>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1" name="Google Shape;531;p8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8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8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7"/>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8.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7.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1.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2.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2" Type="http://schemas.openxmlformats.org/officeDocument/2006/relationships/theme" Target="../theme/theme4.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2" Type="http://schemas.openxmlformats.org/officeDocument/2006/relationships/theme" Target="../theme/theme5.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2" name="Google Shape;162;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8" name="Google Shape;23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9" name="Google Shape;23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1" name="Google Shape;311;p49"/>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2" name="Google Shape;312;p4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3" name="Google Shape;313;p4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4" name="Google Shape;314;p4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6" name="Google Shape;386;p61"/>
          <p:cNvSpPr txBox="1"/>
          <p:nvPr>
            <p:ph idx="1" type="body"/>
          </p:nvPr>
        </p:nvSpPr>
        <p:spPr>
          <a:xfrm>
            <a:off x="609600" y="1600206"/>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7" name="Google Shape;387;p61"/>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8" name="Google Shape;388;p61"/>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9" name="Google Shape;389;p61"/>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9" name="Shape 459"/>
        <p:cNvGrpSpPr/>
        <p:nvPr/>
      </p:nvGrpSpPr>
      <p:grpSpPr>
        <a:xfrm>
          <a:off x="0" y="0"/>
          <a:ext cx="0" cy="0"/>
          <a:chOff x="0" y="0"/>
          <a:chExt cx="0" cy="0"/>
        </a:xfrm>
      </p:grpSpPr>
      <p:sp>
        <p:nvSpPr>
          <p:cNvPr id="460" name="Google Shape;460;p7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1" name="Google Shape;461;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2" name="Google Shape;462;p7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3" name="Google Shape;463;p7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4" name="Google Shape;464;p7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p85"/>
          <p:cNvPicPr preferRelativeResize="0"/>
          <p:nvPr/>
        </p:nvPicPr>
        <p:blipFill rotWithShape="1">
          <a:blip r:embed="rId3">
            <a:alphaModFix/>
          </a:blip>
          <a:srcRect b="3119" l="0" r="0" t="0"/>
          <a:stretch/>
        </p:blipFill>
        <p:spPr>
          <a:xfrm>
            <a:off x="2906127" y="317379"/>
            <a:ext cx="6494546" cy="62919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94"/>
          <p:cNvSpPr/>
          <p:nvPr/>
        </p:nvSpPr>
        <p:spPr>
          <a:xfrm>
            <a:off x="224590" y="571006"/>
            <a:ext cx="11502189" cy="5878532"/>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GB" sz="4000">
                <a:solidFill>
                  <a:srgbClr val="0C0C0C"/>
                </a:solidFill>
                <a:highlight>
                  <a:srgbClr val="FFFFFF"/>
                </a:highlight>
                <a:latin typeface="Calibri"/>
                <a:ea typeface="Calibri"/>
                <a:cs typeface="Calibri"/>
                <a:sym typeface="Calibri"/>
              </a:rPr>
              <a:t>“God is </a:t>
            </a:r>
            <a:r>
              <a:rPr lang="en-GB" sz="4000" u="sng">
                <a:solidFill>
                  <a:srgbClr val="0C0C0C"/>
                </a:solidFill>
                <a:highlight>
                  <a:srgbClr val="FFFFFF"/>
                </a:highlight>
                <a:latin typeface="Calibri"/>
                <a:ea typeface="Calibri"/>
                <a:cs typeface="Calibri"/>
                <a:sym typeface="Calibri"/>
              </a:rPr>
              <a:t>merciful</a:t>
            </a:r>
            <a:r>
              <a:rPr lang="en-GB" sz="4000">
                <a:solidFill>
                  <a:srgbClr val="0C0C0C"/>
                </a:solidFill>
                <a:highlight>
                  <a:srgbClr val="FFFFFF"/>
                </a:highlight>
                <a:latin typeface="Calibri"/>
                <a:ea typeface="Calibri"/>
                <a:cs typeface="Calibri"/>
                <a:sym typeface="Calibri"/>
              </a:rPr>
              <a:t> and </a:t>
            </a:r>
            <a:r>
              <a:rPr lang="en-GB" sz="4000" u="sng">
                <a:solidFill>
                  <a:srgbClr val="0C0C0C"/>
                </a:solidFill>
                <a:highlight>
                  <a:srgbClr val="FFFFFF"/>
                </a:highlight>
                <a:latin typeface="Calibri"/>
                <a:ea typeface="Calibri"/>
                <a:cs typeface="Calibri"/>
                <a:sym typeface="Calibri"/>
              </a:rPr>
              <a:t>gracious</a:t>
            </a:r>
            <a:r>
              <a:rPr lang="en-GB" sz="4000">
                <a:solidFill>
                  <a:srgbClr val="0C0C0C"/>
                </a:solidFill>
                <a:highlight>
                  <a:srgbClr val="FFFFFF"/>
                </a:highlight>
                <a:latin typeface="Calibri"/>
                <a:ea typeface="Calibri"/>
                <a:cs typeface="Calibri"/>
                <a:sym typeface="Calibri"/>
              </a:rPr>
              <a:t>,</a:t>
            </a:r>
            <a:endParaRPr/>
          </a:p>
          <a:p>
            <a:pPr indent="0" lvl="0" marL="0" marR="0" rtl="0" algn="ctr">
              <a:lnSpc>
                <a:spcPct val="115000"/>
              </a:lnSpc>
              <a:spcBef>
                <a:spcPts val="2400"/>
              </a:spcBef>
              <a:spcAft>
                <a:spcPts val="0"/>
              </a:spcAft>
              <a:buNone/>
            </a:pPr>
            <a:r>
              <a:rPr lang="en-GB" sz="4000">
                <a:solidFill>
                  <a:srgbClr val="0C0C0C"/>
                </a:solidFill>
                <a:highlight>
                  <a:srgbClr val="FFFFFF"/>
                </a:highlight>
                <a:latin typeface="Calibri"/>
                <a:ea typeface="Calibri"/>
                <a:cs typeface="Calibri"/>
                <a:sym typeface="Calibri"/>
              </a:rPr>
              <a:t> </a:t>
            </a:r>
            <a:r>
              <a:rPr lang="en-GB" sz="4000" u="sng">
                <a:solidFill>
                  <a:srgbClr val="0C0C0C"/>
                </a:solidFill>
                <a:highlight>
                  <a:srgbClr val="FFFFFF"/>
                </a:highlight>
                <a:latin typeface="Calibri"/>
                <a:ea typeface="Calibri"/>
                <a:cs typeface="Calibri"/>
                <a:sym typeface="Calibri"/>
              </a:rPr>
              <a:t>slow </a:t>
            </a:r>
            <a:r>
              <a:rPr lang="en-GB" sz="4000">
                <a:solidFill>
                  <a:srgbClr val="0C0C0C"/>
                </a:solidFill>
                <a:highlight>
                  <a:srgbClr val="FFFFFF"/>
                </a:highlight>
                <a:latin typeface="Calibri"/>
                <a:ea typeface="Calibri"/>
                <a:cs typeface="Calibri"/>
                <a:sym typeface="Calibri"/>
              </a:rPr>
              <a:t>to anger, </a:t>
            </a:r>
            <a:endParaRPr/>
          </a:p>
          <a:p>
            <a:pPr indent="0" lvl="0" marL="0" marR="0" rtl="0" algn="ctr">
              <a:lnSpc>
                <a:spcPct val="115000"/>
              </a:lnSpc>
              <a:spcBef>
                <a:spcPts val="2400"/>
              </a:spcBef>
              <a:spcAft>
                <a:spcPts val="0"/>
              </a:spcAft>
              <a:buNone/>
            </a:pPr>
            <a:r>
              <a:rPr lang="en-GB" sz="4000">
                <a:solidFill>
                  <a:srgbClr val="0C0C0C"/>
                </a:solidFill>
                <a:highlight>
                  <a:srgbClr val="FFFFFF"/>
                </a:highlight>
                <a:latin typeface="Calibri"/>
                <a:ea typeface="Calibri"/>
                <a:cs typeface="Calibri"/>
                <a:sym typeface="Calibri"/>
              </a:rPr>
              <a:t>and </a:t>
            </a:r>
            <a:r>
              <a:rPr lang="en-GB" sz="4000" u="sng">
                <a:solidFill>
                  <a:srgbClr val="0C0C0C"/>
                </a:solidFill>
                <a:highlight>
                  <a:srgbClr val="FFFFFF"/>
                </a:highlight>
                <a:latin typeface="Calibri"/>
                <a:ea typeface="Calibri"/>
                <a:cs typeface="Calibri"/>
                <a:sym typeface="Calibri"/>
              </a:rPr>
              <a:t>abounding</a:t>
            </a:r>
            <a:r>
              <a:rPr lang="en-GB" sz="4000">
                <a:solidFill>
                  <a:srgbClr val="0C0C0C"/>
                </a:solidFill>
                <a:highlight>
                  <a:srgbClr val="FFFFFF"/>
                </a:highlight>
                <a:latin typeface="Calibri"/>
                <a:ea typeface="Calibri"/>
                <a:cs typeface="Calibri"/>
                <a:sym typeface="Calibri"/>
              </a:rPr>
              <a:t> in steadfast love.” Exodus</a:t>
            </a:r>
            <a:endParaRPr/>
          </a:p>
          <a:p>
            <a:pPr indent="0" lvl="0" marL="0" marR="0" rtl="0" algn="ctr">
              <a:lnSpc>
                <a:spcPct val="115000"/>
              </a:lnSpc>
              <a:spcBef>
                <a:spcPts val="2400"/>
              </a:spcBef>
              <a:spcAft>
                <a:spcPts val="0"/>
              </a:spcAft>
              <a:buNone/>
            </a:pPr>
            <a:r>
              <a:t/>
            </a:r>
            <a:endParaRPr sz="4000">
              <a:solidFill>
                <a:srgbClr val="0C0C0C"/>
              </a:solidFill>
              <a:highlight>
                <a:srgbClr val="FFFFFF"/>
              </a:highlight>
              <a:latin typeface="Calibri"/>
              <a:ea typeface="Calibri"/>
              <a:cs typeface="Calibri"/>
              <a:sym typeface="Calibri"/>
            </a:endParaRPr>
          </a:p>
          <a:p>
            <a:pPr indent="0" lvl="0" marL="0" marR="0" rtl="0" algn="l">
              <a:lnSpc>
                <a:spcPct val="115000"/>
              </a:lnSpc>
              <a:spcBef>
                <a:spcPts val="2400"/>
              </a:spcBef>
              <a:spcAft>
                <a:spcPts val="0"/>
              </a:spcAft>
              <a:buNone/>
            </a:pPr>
            <a:r>
              <a:rPr lang="en-GB" sz="2800">
                <a:solidFill>
                  <a:srgbClr val="0C0C0C"/>
                </a:solidFill>
                <a:highlight>
                  <a:srgbClr val="FFFFFF"/>
                </a:highlight>
                <a:latin typeface="Calibri"/>
                <a:ea typeface="Calibri"/>
                <a:cs typeface="Calibri"/>
                <a:sym typeface="Calibri"/>
              </a:rPr>
              <a:t>4 verbs.</a:t>
            </a:r>
            <a:endParaRPr/>
          </a:p>
          <a:p>
            <a:pPr indent="0" lvl="0" marL="0" marR="0" rtl="0" algn="ctr">
              <a:lnSpc>
                <a:spcPct val="115000"/>
              </a:lnSpc>
              <a:spcBef>
                <a:spcPts val="2400"/>
              </a:spcBef>
              <a:spcAft>
                <a:spcPts val="0"/>
              </a:spcAft>
              <a:buNone/>
            </a:pPr>
            <a:r>
              <a:t/>
            </a:r>
            <a:endParaRPr sz="4000">
              <a:solidFill>
                <a:srgbClr val="0C0C0C"/>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95"/>
          <p:cNvSpPr/>
          <p:nvPr/>
        </p:nvSpPr>
        <p:spPr>
          <a:xfrm>
            <a:off x="385010" y="907890"/>
            <a:ext cx="11502189" cy="299774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2800">
                <a:solidFill>
                  <a:srgbClr val="FF0000"/>
                </a:solidFill>
                <a:highlight>
                  <a:srgbClr val="FFFFFF"/>
                </a:highlight>
                <a:latin typeface="Calibri"/>
                <a:ea typeface="Calibri"/>
                <a:cs typeface="Calibri"/>
                <a:sym typeface="Calibri"/>
              </a:rPr>
              <a:t>                          Beliefs about God sources:</a:t>
            </a:r>
            <a:endParaRPr/>
          </a:p>
          <a:p>
            <a:pPr indent="0" lvl="0" marL="0" marR="0" rtl="0" algn="l">
              <a:lnSpc>
                <a:spcPct val="115000"/>
              </a:lnSpc>
              <a:spcBef>
                <a:spcPts val="2400"/>
              </a:spcBef>
              <a:spcAft>
                <a:spcPts val="0"/>
              </a:spcAft>
              <a:buNone/>
            </a:pPr>
            <a:r>
              <a:rPr lang="en-GB" sz="2800">
                <a:solidFill>
                  <a:srgbClr val="FF0000"/>
                </a:solidFill>
                <a:highlight>
                  <a:srgbClr val="FFFFFF"/>
                </a:highlight>
                <a:latin typeface="Calibri"/>
                <a:ea typeface="Calibri"/>
                <a:cs typeface="Calibri"/>
                <a:sym typeface="Calibri"/>
              </a:rPr>
              <a:t>God is eternal:</a:t>
            </a:r>
            <a:endParaRPr/>
          </a:p>
          <a:p>
            <a:pPr indent="0" lvl="0" marL="0" marR="0" rtl="0" algn="l">
              <a:lnSpc>
                <a:spcPct val="115000"/>
              </a:lnSpc>
              <a:spcBef>
                <a:spcPts val="2400"/>
              </a:spcBef>
              <a:spcAft>
                <a:spcPts val="0"/>
              </a:spcAft>
              <a:buNone/>
            </a:pPr>
            <a:r>
              <a:rPr lang="en-GB" sz="2800">
                <a:solidFill>
                  <a:srgbClr val="FF0000"/>
                </a:solidFill>
                <a:highlight>
                  <a:srgbClr val="FFFFFF"/>
                </a:highlight>
                <a:latin typeface="Calibri"/>
                <a:ea typeface="Calibri"/>
                <a:cs typeface="Calibri"/>
                <a:sym typeface="Calibri"/>
              </a:rPr>
              <a:t> God is the creator, and he is omnipotent:</a:t>
            </a:r>
            <a:endParaRPr/>
          </a:p>
          <a:p>
            <a:pPr indent="0" lvl="0" marL="0" marR="0" rtl="0" algn="l">
              <a:lnSpc>
                <a:spcPct val="115000"/>
              </a:lnSpc>
              <a:spcBef>
                <a:spcPts val="2400"/>
              </a:spcBef>
              <a:spcAft>
                <a:spcPts val="0"/>
              </a:spcAft>
              <a:buNone/>
            </a:pPr>
            <a:r>
              <a:rPr lang="en-GB" sz="2800">
                <a:solidFill>
                  <a:srgbClr val="FF0000"/>
                </a:solidFill>
                <a:highlight>
                  <a:srgbClr val="FFFFFF"/>
                </a:highlight>
                <a:latin typeface="Calibri"/>
                <a:ea typeface="Calibri"/>
                <a:cs typeface="Calibri"/>
                <a:sym typeface="Calibri"/>
              </a:rPr>
              <a:t> God is benevolent:</a:t>
            </a:r>
            <a:endParaRPr sz="2800">
              <a:solidFill>
                <a:srgbClr val="FF0000"/>
              </a:solidFill>
              <a:latin typeface="Calibri"/>
              <a:ea typeface="Calibri"/>
              <a:cs typeface="Calibri"/>
              <a:sym typeface="Calibri"/>
            </a:endParaRPr>
          </a:p>
        </p:txBody>
      </p:sp>
      <p:pic>
        <p:nvPicPr>
          <p:cNvPr id="602" name="Google Shape;602;p95"/>
          <p:cNvPicPr preferRelativeResize="0"/>
          <p:nvPr/>
        </p:nvPicPr>
        <p:blipFill rotWithShape="1">
          <a:blip r:embed="rId3">
            <a:alphaModFix/>
          </a:blip>
          <a:srcRect b="12421" l="0" r="0" t="0"/>
          <a:stretch/>
        </p:blipFill>
        <p:spPr>
          <a:xfrm>
            <a:off x="9299158" y="208547"/>
            <a:ext cx="1743075" cy="22940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96"/>
          <p:cNvSpPr txBox="1"/>
          <p:nvPr/>
        </p:nvSpPr>
        <p:spPr>
          <a:xfrm>
            <a:off x="866274" y="1203158"/>
            <a:ext cx="855044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Lets do something with this info</a:t>
            </a:r>
            <a:r>
              <a:rPr lang="en-GB" sz="1800">
                <a:solidFill>
                  <a:schemeClr val="dk1"/>
                </a:solidFill>
                <a:latin typeface="Calibri"/>
                <a:ea typeface="Calibri"/>
                <a:cs typeface="Calibri"/>
                <a:sym typeface="Calibri"/>
              </a:rPr>
              <a:t>!</a:t>
            </a:r>
            <a:endParaRPr/>
          </a:p>
        </p:txBody>
      </p:sp>
      <p:pic>
        <p:nvPicPr>
          <p:cNvPr id="608" name="Google Shape;608;p96"/>
          <p:cNvPicPr preferRelativeResize="0"/>
          <p:nvPr/>
        </p:nvPicPr>
        <p:blipFill rotWithShape="1">
          <a:blip r:embed="rId3">
            <a:alphaModFix/>
          </a:blip>
          <a:srcRect b="0" l="0" r="0" t="0"/>
          <a:stretch/>
        </p:blipFill>
        <p:spPr>
          <a:xfrm>
            <a:off x="7021429" y="2397292"/>
            <a:ext cx="2095500" cy="2095500"/>
          </a:xfrm>
          <a:prstGeom prst="rect">
            <a:avLst/>
          </a:prstGeom>
          <a:solidFill>
            <a:srgbClr val="FFFF00"/>
          </a:solidFill>
          <a:ln cap="flat" cmpd="sng" w="76200">
            <a:solidFill>
              <a:srgbClr val="C2D59B"/>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97"/>
          <p:cNvSpPr txBox="1"/>
          <p:nvPr/>
        </p:nvSpPr>
        <p:spPr>
          <a:xfrm>
            <a:off x="1153551" y="980729"/>
            <a:ext cx="8470841" cy="3539430"/>
          </a:xfrm>
          <a:prstGeom prst="rect">
            <a:avLst/>
          </a:prstGeom>
          <a:noFill/>
          <a:ln cap="flat" cmpd="sng" w="28575">
            <a:solidFill>
              <a:srgbClr val="E36C0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The 3 skills needed in RMPS are…..</a:t>
            </a:r>
            <a:endParaRPr/>
          </a:p>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Knowledge and Understanding</a:t>
            </a:r>
            <a:endParaRPr/>
          </a:p>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Analysis</a:t>
            </a:r>
            <a:endParaRPr/>
          </a:p>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Evaluation </a:t>
            </a:r>
            <a:endParaRPr/>
          </a:p>
        </p:txBody>
      </p:sp>
      <p:sp>
        <p:nvSpPr>
          <p:cNvPr id="614" name="Google Shape;614;p97"/>
          <p:cNvSpPr/>
          <p:nvPr/>
        </p:nvSpPr>
        <p:spPr>
          <a:xfrm>
            <a:off x="6692348" y="1802295"/>
            <a:ext cx="1338470" cy="821635"/>
          </a:xfrm>
          <a:prstGeom prst="leftArrow">
            <a:avLst>
              <a:gd fmla="val 46774" name="adj1"/>
              <a:gd fmla="val 50000" name="adj2"/>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4"/>
                                        </p:tgtEl>
                                        <p:attrNameLst>
                                          <p:attrName>style.visibility</p:attrName>
                                        </p:attrNameLst>
                                      </p:cBhvr>
                                      <p:to>
                                        <p:strVal val="visible"/>
                                      </p:to>
                                    </p:set>
                                    <p:anim calcmode="lin" valueType="num">
                                      <p:cBhvr additive="base">
                                        <p:cTn dur="500"/>
                                        <p:tgtEl>
                                          <p:spTgt spid="6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98"/>
          <p:cNvSpPr txBox="1"/>
          <p:nvPr>
            <p:ph type="title"/>
          </p:nvPr>
        </p:nvSpPr>
        <p:spPr>
          <a:xfrm>
            <a:off x="2208213" y="333375"/>
            <a:ext cx="7772400" cy="1143000"/>
          </a:xfrm>
          <a:prstGeom prst="rect">
            <a:avLst/>
          </a:prstGeom>
          <a:solidFill>
            <a:schemeClr val="lt1">
              <a:alpha val="69803"/>
            </a:schemeClr>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b="1" lang="en-GB" sz="4000">
                <a:latin typeface="Calibri"/>
                <a:ea typeface="Calibri"/>
                <a:cs typeface="Calibri"/>
                <a:sym typeface="Calibri"/>
              </a:rPr>
              <a:t>Knowledge and Understanding</a:t>
            </a:r>
            <a:endParaRPr/>
          </a:p>
        </p:txBody>
      </p:sp>
      <p:sp>
        <p:nvSpPr>
          <p:cNvPr id="620" name="Google Shape;620;p98"/>
          <p:cNvSpPr txBox="1"/>
          <p:nvPr>
            <p:ph idx="1" type="body"/>
          </p:nvPr>
        </p:nvSpPr>
        <p:spPr>
          <a:xfrm>
            <a:off x="239151" y="1600200"/>
            <a:ext cx="11774658" cy="4781550"/>
          </a:xfrm>
          <a:prstGeom prst="rect">
            <a:avLst/>
          </a:prstGeom>
          <a:solidFill>
            <a:schemeClr val="lt1">
              <a:alpha val="49803"/>
            </a:schemeClr>
          </a:solidFill>
          <a:ln>
            <a:noFill/>
          </a:ln>
        </p:spPr>
        <p:txBody>
          <a:bodyPr anchorCtr="0" anchor="t" bIns="45700" lIns="91425" spcFirstLastPara="1" rIns="91425" wrap="square" tIns="45700">
            <a:normAutofit/>
          </a:bodyPr>
          <a:lstStyle/>
          <a:p>
            <a:pPr indent="-139700" lvl="0" marL="342900" rtl="0" algn="l">
              <a:lnSpc>
                <a:spcPct val="90000"/>
              </a:lnSpc>
              <a:spcBef>
                <a:spcPts val="0"/>
              </a:spcBef>
              <a:spcAft>
                <a:spcPts val="0"/>
              </a:spcAft>
              <a:buClr>
                <a:schemeClr val="dk1"/>
              </a:buClr>
              <a:buSzPts val="3200"/>
              <a:buNone/>
            </a:pPr>
            <a:r>
              <a:t/>
            </a:r>
            <a:endParaRPr>
              <a:latin typeface="Arial"/>
              <a:ea typeface="Arial"/>
              <a:cs typeface="Arial"/>
              <a:sym typeface="Arial"/>
            </a:endParaRPr>
          </a:p>
          <a:p>
            <a:pPr indent="-342900" lvl="0" marL="342900" rtl="0" algn="l">
              <a:lnSpc>
                <a:spcPct val="90000"/>
              </a:lnSpc>
              <a:spcBef>
                <a:spcPts val="560"/>
              </a:spcBef>
              <a:spcAft>
                <a:spcPts val="0"/>
              </a:spcAft>
              <a:buClr>
                <a:schemeClr val="dk1"/>
              </a:buClr>
              <a:buSzPts val="2800"/>
              <a:buChar char="•"/>
            </a:pPr>
            <a:r>
              <a:rPr lang="en-GB" sz="2800"/>
              <a:t>This is what you </a:t>
            </a:r>
            <a:r>
              <a:rPr b="1" lang="en-GB" sz="2800"/>
              <a:t>k</a:t>
            </a:r>
            <a:r>
              <a:rPr lang="en-GB" sz="2800"/>
              <a:t>now and </a:t>
            </a:r>
            <a:r>
              <a:rPr b="1" lang="en-GB" sz="2800"/>
              <a:t>u</a:t>
            </a:r>
            <a:r>
              <a:rPr lang="en-GB" sz="2800"/>
              <a:t>nderstand about the issue in relation to what the question is asking. (KU)</a:t>
            </a:r>
            <a:endParaRPr/>
          </a:p>
          <a:p>
            <a:pPr indent="-342900" lvl="0" marL="342900" rtl="0" algn="l">
              <a:lnSpc>
                <a:spcPct val="90000"/>
              </a:lnSpc>
              <a:spcBef>
                <a:spcPts val="560"/>
              </a:spcBef>
              <a:spcAft>
                <a:spcPts val="0"/>
              </a:spcAft>
              <a:buClr>
                <a:schemeClr val="dk1"/>
              </a:buClr>
              <a:buSzPts val="2800"/>
              <a:buChar char="•"/>
            </a:pPr>
            <a:r>
              <a:rPr lang="en-GB" sz="2800"/>
              <a:t>The </a:t>
            </a:r>
            <a:r>
              <a:rPr b="1" lang="en-GB" sz="2800" u="sng"/>
              <a:t>skill</a:t>
            </a:r>
            <a:r>
              <a:rPr lang="en-GB" sz="2800"/>
              <a:t> is to ensure that the knowledge you use in answering the question is relevant to the question being asked.</a:t>
            </a:r>
            <a:endParaRPr/>
          </a:p>
          <a:p>
            <a:pPr indent="-342900" lvl="0" marL="342900" rtl="0" algn="l">
              <a:lnSpc>
                <a:spcPct val="90000"/>
              </a:lnSpc>
              <a:spcBef>
                <a:spcPts val="560"/>
              </a:spcBef>
              <a:spcAft>
                <a:spcPts val="0"/>
              </a:spcAft>
              <a:buClr>
                <a:schemeClr val="dk1"/>
              </a:buClr>
              <a:buSzPts val="2800"/>
              <a:buChar char="•"/>
            </a:pPr>
            <a:r>
              <a:rPr lang="en-GB" sz="2800"/>
              <a:t>You get a KU mark for using a quote in a relevant way.</a:t>
            </a:r>
            <a:endParaRPr/>
          </a:p>
          <a:p>
            <a:pPr indent="-342900" lvl="0" marL="342900" rtl="0" algn="l">
              <a:lnSpc>
                <a:spcPct val="90000"/>
              </a:lnSpc>
              <a:spcBef>
                <a:spcPts val="560"/>
              </a:spcBef>
              <a:spcAft>
                <a:spcPts val="0"/>
              </a:spcAft>
              <a:buClr>
                <a:schemeClr val="dk1"/>
              </a:buClr>
              <a:buSzPts val="2800"/>
              <a:buChar char="•"/>
            </a:pPr>
            <a:r>
              <a:rPr lang="en-GB" sz="2800"/>
              <a:t>You also get a KU mark for showing knowledge about a topic.</a:t>
            </a:r>
            <a:endParaRPr/>
          </a:p>
          <a:p>
            <a:pPr indent="-342900" lvl="0" marL="342900" rtl="0" algn="l">
              <a:lnSpc>
                <a:spcPct val="90000"/>
              </a:lnSpc>
              <a:spcBef>
                <a:spcPts val="560"/>
              </a:spcBef>
              <a:spcAft>
                <a:spcPts val="0"/>
              </a:spcAft>
              <a:buClr>
                <a:schemeClr val="dk1"/>
              </a:buClr>
              <a:buSzPts val="2800"/>
              <a:buChar char="•"/>
            </a:pPr>
            <a:r>
              <a:rPr b="1" lang="en-GB" sz="2800"/>
              <a:t>You need 6 KU marks in a 10 mark essay, and 10 in a 20. So a lot of the marks come form KU.</a:t>
            </a:r>
            <a:endParaRPr/>
          </a:p>
          <a:p>
            <a:pPr indent="-165100" lvl="0" marL="342900" rtl="0" algn="l">
              <a:lnSpc>
                <a:spcPct val="90000"/>
              </a:lnSpc>
              <a:spcBef>
                <a:spcPts val="560"/>
              </a:spcBef>
              <a:spcAft>
                <a:spcPts val="0"/>
              </a:spcAft>
              <a:buClr>
                <a:schemeClr val="dk1"/>
              </a:buClr>
              <a:buSzPts val="2800"/>
              <a:buNone/>
            </a:pPr>
            <a:r>
              <a:t/>
            </a:r>
            <a:endParaRPr sz="2800"/>
          </a:p>
        </p:txBody>
      </p:sp>
      <p:pic>
        <p:nvPicPr>
          <p:cNvPr id="621" name="Google Shape;621;p98"/>
          <p:cNvPicPr preferRelativeResize="0"/>
          <p:nvPr/>
        </p:nvPicPr>
        <p:blipFill rotWithShape="1">
          <a:blip r:embed="rId3">
            <a:alphaModFix/>
          </a:blip>
          <a:srcRect b="0" l="0" r="0" t="0"/>
          <a:stretch/>
        </p:blipFill>
        <p:spPr>
          <a:xfrm>
            <a:off x="10789798" y="0"/>
            <a:ext cx="1402202" cy="18716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99"/>
          <p:cNvSpPr txBox="1"/>
          <p:nvPr/>
        </p:nvSpPr>
        <p:spPr>
          <a:xfrm>
            <a:off x="465221" y="569843"/>
            <a:ext cx="11357811" cy="56938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We are going to practice essay writing in our skills jotter.</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This should be a different colour to your normal notes jotter!</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We are going to write a paragraph about God that is worth 3 KU marks. </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The nature of God.</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One Jewish belief about the nature of God is that he is omnipotent, which means he is all powerful. Jews also believe God is eternal, meaning he always has been and always will be, this is shown in the Torah when it says “The Lord is the everlasting God.” Isaiah. Finally Jews believe that God is omnipresent which means that he is always present, watching over all of humanity.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100"/>
          <p:cNvSpPr txBox="1"/>
          <p:nvPr/>
        </p:nvSpPr>
        <p:spPr>
          <a:xfrm>
            <a:off x="417094" y="521716"/>
            <a:ext cx="11357811"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The nature of God.</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One Jewish belief about the nature of God is that he is omnipotent, which means he is all powerful. Jews also believe God is eternal, meaning he always has been and always will be, this is shown in the Torah when it says “The Lord is the everlasting God.” Isaiah. Finally Jews believe that God is omnipresent which means that he is always present, watching over all of humanity. </a:t>
            </a:r>
            <a:endParaRPr sz="1800">
              <a:solidFill>
                <a:schemeClr val="dk1"/>
              </a:solidFill>
              <a:latin typeface="Calibri"/>
              <a:ea typeface="Calibri"/>
              <a:cs typeface="Calibri"/>
              <a:sym typeface="Calibri"/>
            </a:endParaRPr>
          </a:p>
        </p:txBody>
      </p:sp>
      <p:sp>
        <p:nvSpPr>
          <p:cNvPr id="632" name="Google Shape;632;p100"/>
          <p:cNvSpPr/>
          <p:nvPr/>
        </p:nvSpPr>
        <p:spPr>
          <a:xfrm>
            <a:off x="3048252" y="237720"/>
            <a:ext cx="6545180" cy="2406315"/>
          </a:xfrm>
          <a:prstGeom prst="irregularSeal2">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Where do you think the 3 KU marks are? </a:t>
            </a:r>
            <a:endParaRPr sz="2800">
              <a:solidFill>
                <a:schemeClr val="dk1"/>
              </a:solidFill>
              <a:latin typeface="Calibri"/>
              <a:ea typeface="Calibri"/>
              <a:cs typeface="Calibri"/>
              <a:sym typeface="Calibri"/>
            </a:endParaRPr>
          </a:p>
        </p:txBody>
      </p:sp>
      <p:pic>
        <p:nvPicPr>
          <p:cNvPr id="633" name="Google Shape;633;p100"/>
          <p:cNvPicPr preferRelativeResize="0"/>
          <p:nvPr/>
        </p:nvPicPr>
        <p:blipFill rotWithShape="1">
          <a:blip r:embed="rId3">
            <a:alphaModFix/>
          </a:blip>
          <a:srcRect b="0" l="19026" r="0" t="0"/>
          <a:stretch/>
        </p:blipFill>
        <p:spPr>
          <a:xfrm>
            <a:off x="9761873" y="521716"/>
            <a:ext cx="2013032" cy="1838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101"/>
          <p:cNvSpPr txBox="1"/>
          <p:nvPr/>
        </p:nvSpPr>
        <p:spPr>
          <a:xfrm>
            <a:off x="475683" y="553801"/>
            <a:ext cx="11186928"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The nature of God.</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One Jewish belief about the nature of God is that he is omnipotent, which means he is all powerful. </a:t>
            </a:r>
            <a:r>
              <a:rPr b="1" lang="en-GB" sz="2800">
                <a:solidFill>
                  <a:schemeClr val="accent6"/>
                </a:solidFill>
                <a:latin typeface="Calibri"/>
                <a:ea typeface="Calibri"/>
                <a:cs typeface="Calibri"/>
                <a:sym typeface="Calibri"/>
              </a:rPr>
              <a:t>(KU) </a:t>
            </a:r>
            <a:r>
              <a:rPr lang="en-GB" sz="2800">
                <a:solidFill>
                  <a:srgbClr val="FF0000"/>
                </a:solidFill>
                <a:latin typeface="Calibri"/>
                <a:ea typeface="Calibri"/>
                <a:cs typeface="Calibri"/>
                <a:sym typeface="Calibri"/>
              </a:rPr>
              <a:t>Jews also believe God is eternal, meaning he always has been and always will be, this is shown in the Torah when it says “The Lord is the everlasting God.” Isaiah. </a:t>
            </a:r>
            <a:r>
              <a:rPr b="1" lang="en-GB" sz="2800">
                <a:solidFill>
                  <a:schemeClr val="accent6"/>
                </a:solidFill>
                <a:latin typeface="Calibri"/>
                <a:ea typeface="Calibri"/>
                <a:cs typeface="Calibri"/>
                <a:sym typeface="Calibri"/>
              </a:rPr>
              <a:t>(KU)  </a:t>
            </a:r>
            <a:r>
              <a:rPr lang="en-GB" sz="2800">
                <a:solidFill>
                  <a:srgbClr val="FF0000"/>
                </a:solidFill>
                <a:latin typeface="Calibri"/>
                <a:ea typeface="Calibri"/>
                <a:cs typeface="Calibri"/>
                <a:sym typeface="Calibri"/>
              </a:rPr>
              <a:t>Finally Jews believe that God is omnipresent which means that he is always present, watching over all of humanity. </a:t>
            </a:r>
            <a:r>
              <a:rPr b="1" lang="en-GB" sz="2800">
                <a:solidFill>
                  <a:schemeClr val="accent6"/>
                </a:solidFill>
                <a:latin typeface="Calibri"/>
                <a:ea typeface="Calibri"/>
                <a:cs typeface="Calibri"/>
                <a:sym typeface="Calibri"/>
              </a:rPr>
              <a:t>(KU) </a:t>
            </a:r>
            <a:endParaRPr b="1" sz="2800">
              <a:solidFill>
                <a:schemeClr val="accent6"/>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102"/>
          <p:cNvSpPr txBox="1"/>
          <p:nvPr/>
        </p:nvSpPr>
        <p:spPr>
          <a:xfrm>
            <a:off x="513348" y="1251284"/>
            <a:ext cx="1106905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Now, have a go at writing at paragraph yourself which is worth 3 KU marks.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Try and use some different ideas about God’s nature and a different quote.</a:t>
            </a:r>
            <a:endParaRPr sz="2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103"/>
          <p:cNvSpPr/>
          <p:nvPr/>
        </p:nvSpPr>
        <p:spPr>
          <a:xfrm>
            <a:off x="450574" y="884097"/>
            <a:ext cx="11741426"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Human nature simply means the essential characteristics of human existence, such as birth, growth, morality etc.</a:t>
            </a:r>
            <a:r>
              <a:rPr lang="en-GB" sz="2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Think back to the creation story in Genesis. When did humanity appear?</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Humanity was made last because we are unique and special the pinnacle of God’s creation.</a:t>
            </a:r>
            <a:endParaRPr/>
          </a:p>
          <a:p>
            <a:pPr indent="-165100" lvl="0" marL="342900" marR="0" rtl="0" algn="l">
              <a:spcBef>
                <a:spcPts val="0"/>
              </a:spcBef>
              <a:spcAft>
                <a:spcPts val="0"/>
              </a:spcAft>
              <a:buClr>
                <a:schemeClr val="dk1"/>
              </a:buClr>
              <a:buSzPts val="2800"/>
              <a:buFont typeface="Calibri"/>
              <a:buNone/>
            </a:pPr>
            <a:r>
              <a:t/>
            </a:r>
            <a:endParaRPr sz="2800">
              <a:solidFill>
                <a:srgbClr val="FF0000"/>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Calibri"/>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p:txBody>
      </p:sp>
      <p:sp>
        <p:nvSpPr>
          <p:cNvPr id="649" name="Google Shape;649;p103"/>
          <p:cNvSpPr/>
          <p:nvPr/>
        </p:nvSpPr>
        <p:spPr>
          <a:xfrm>
            <a:off x="2135560" y="113787"/>
            <a:ext cx="777686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200">
                <a:solidFill>
                  <a:srgbClr val="FF0000"/>
                </a:solidFill>
                <a:latin typeface="Calibri"/>
                <a:ea typeface="Calibri"/>
                <a:cs typeface="Calibri"/>
                <a:sym typeface="Calibri"/>
              </a:rPr>
              <a:t>Nature of human beings </a:t>
            </a:r>
            <a:endParaRPr/>
          </a:p>
        </p:txBody>
      </p:sp>
      <p:pic>
        <p:nvPicPr>
          <p:cNvPr id="650" name="Google Shape;650;p103"/>
          <p:cNvPicPr preferRelativeResize="0"/>
          <p:nvPr/>
        </p:nvPicPr>
        <p:blipFill rotWithShape="1">
          <a:blip r:embed="rId3">
            <a:alphaModFix/>
          </a:blip>
          <a:srcRect b="0" l="0" r="0" t="0"/>
          <a:stretch/>
        </p:blipFill>
        <p:spPr>
          <a:xfrm>
            <a:off x="2740579" y="3802343"/>
            <a:ext cx="2372307" cy="1694505"/>
          </a:xfrm>
          <a:prstGeom prst="rect">
            <a:avLst/>
          </a:prstGeom>
          <a:noFill/>
          <a:ln>
            <a:noFill/>
          </a:ln>
        </p:spPr>
      </p:pic>
      <p:pic>
        <p:nvPicPr>
          <p:cNvPr id="651" name="Google Shape;651;p103"/>
          <p:cNvPicPr preferRelativeResize="0"/>
          <p:nvPr/>
        </p:nvPicPr>
        <p:blipFill rotWithShape="1">
          <a:blip r:embed="rId4">
            <a:alphaModFix/>
          </a:blip>
          <a:srcRect b="0" l="0" r="0" t="0"/>
          <a:stretch/>
        </p:blipFill>
        <p:spPr>
          <a:xfrm>
            <a:off x="6429897" y="3895112"/>
            <a:ext cx="2402604" cy="1601736"/>
          </a:xfrm>
          <a:prstGeom prst="rect">
            <a:avLst/>
          </a:prstGeom>
          <a:noFill/>
          <a:ln>
            <a:noFill/>
          </a:ln>
        </p:spPr>
      </p:pic>
      <p:sp>
        <p:nvSpPr>
          <p:cNvPr id="652" name="Google Shape;652;p103"/>
          <p:cNvSpPr/>
          <p:nvPr/>
        </p:nvSpPr>
        <p:spPr>
          <a:xfrm>
            <a:off x="426871" y="5496849"/>
            <a:ext cx="11765129"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Within Judaism, it is believed that Jews are born with a dual nature.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0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6"/>
          <p:cNvSpPr txBox="1"/>
          <p:nvPr/>
        </p:nvSpPr>
        <p:spPr>
          <a:xfrm>
            <a:off x="497305" y="721895"/>
            <a:ext cx="5598695"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chemeClr val="dk1"/>
                </a:solidFill>
                <a:latin typeface="Calibri"/>
                <a:ea typeface="Calibri"/>
                <a:cs typeface="Calibri"/>
                <a:sym typeface="Calibri"/>
              </a:rPr>
              <a:t>Starter task: Which colour do you feel today and why?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Screen Clipping" id="544" name="Google Shape;544;p86"/>
          <p:cNvPicPr preferRelativeResize="0"/>
          <p:nvPr/>
        </p:nvPicPr>
        <p:blipFill rotWithShape="1">
          <a:blip r:embed="rId3">
            <a:alphaModFix/>
          </a:blip>
          <a:srcRect b="0" l="3355" r="0" t="0"/>
          <a:stretch/>
        </p:blipFill>
        <p:spPr>
          <a:xfrm>
            <a:off x="5744450" y="1012976"/>
            <a:ext cx="4410202" cy="5270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descr="Text, letter&#10;&#10;Description automatically generated" id="657" name="Google Shape;657;p104"/>
          <p:cNvPicPr preferRelativeResize="0"/>
          <p:nvPr/>
        </p:nvPicPr>
        <p:blipFill rotWithShape="1">
          <a:blip r:embed="rId3">
            <a:alphaModFix/>
          </a:blip>
          <a:srcRect b="0" l="0" r="0" t="0"/>
          <a:stretch/>
        </p:blipFill>
        <p:spPr>
          <a:xfrm>
            <a:off x="6283740" y="822116"/>
            <a:ext cx="4330246" cy="5458473"/>
          </a:xfrm>
          <a:prstGeom prst="rect">
            <a:avLst/>
          </a:prstGeom>
          <a:noFill/>
          <a:ln cap="flat" cmpd="sng" w="28575">
            <a:solidFill>
              <a:schemeClr val="dk1"/>
            </a:solidFill>
            <a:prstDash val="solid"/>
            <a:round/>
            <a:headEnd len="sm" w="sm" type="none"/>
            <a:tailEnd len="sm" w="sm" type="none"/>
          </a:ln>
        </p:spPr>
      </p:pic>
      <p:sp>
        <p:nvSpPr>
          <p:cNvPr id="658" name="Google Shape;658;p104"/>
          <p:cNvSpPr txBox="1"/>
          <p:nvPr/>
        </p:nvSpPr>
        <p:spPr>
          <a:xfrm>
            <a:off x="579385" y="1271095"/>
            <a:ext cx="5328877" cy="32085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Read through the information sheet highlighting the key pieces of information. </a:t>
            </a:r>
            <a:endParaRPr/>
          </a:p>
          <a:p>
            <a:pPr indent="0" lvl="0" marL="0" marR="0" rtl="0" algn="ctr">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Then stick this into your jotters.</a:t>
            </a:r>
            <a:endParaRPr/>
          </a:p>
          <a:p>
            <a:pPr indent="0" lvl="0" marL="0" marR="0" rtl="0" algn="ctr">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50"/>
              <a:buFont typeface="Calibri"/>
              <a:buNone/>
            </a:pPr>
            <a:r>
              <a:t/>
            </a:r>
            <a:endParaRPr b="0" i="0" sz="1350" u="none" cap="none" strike="noStrike">
              <a:solidFill>
                <a:srgbClr val="000000"/>
              </a:solidFill>
              <a:latin typeface="Calibri"/>
              <a:ea typeface="Calibri"/>
              <a:cs typeface="Calibri"/>
              <a:sym typeface="Calibri"/>
            </a:endParaRPr>
          </a:p>
        </p:txBody>
      </p:sp>
      <p:pic>
        <p:nvPicPr>
          <p:cNvPr id="659" name="Google Shape;659;p104"/>
          <p:cNvPicPr preferRelativeResize="0"/>
          <p:nvPr/>
        </p:nvPicPr>
        <p:blipFill rotWithShape="1">
          <a:blip r:embed="rId4">
            <a:alphaModFix/>
          </a:blip>
          <a:srcRect b="0" l="0" r="0" t="0"/>
          <a:stretch/>
        </p:blipFill>
        <p:spPr>
          <a:xfrm>
            <a:off x="1891884" y="4479666"/>
            <a:ext cx="2145978" cy="11339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87"/>
          <p:cNvSpPr txBox="1"/>
          <p:nvPr/>
        </p:nvSpPr>
        <p:spPr>
          <a:xfrm>
            <a:off x="331304" y="422491"/>
            <a:ext cx="11860696" cy="41857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Learning Intentions: </a:t>
            </a:r>
            <a:r>
              <a:rPr lang="en-GB" sz="2800">
                <a:solidFill>
                  <a:srgbClr val="000000"/>
                </a:solidFill>
                <a:latin typeface="Calibri"/>
                <a:ea typeface="Calibri"/>
                <a:cs typeface="Calibri"/>
                <a:sym typeface="Calibri"/>
              </a:rPr>
              <a:t>Today we are finishing our learning about the nature of God and beginning our thinking about the nature of humanity.</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a:t>
            </a:r>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Success Criteria: </a:t>
            </a:r>
            <a:r>
              <a:rPr lang="en-GB" sz="2800">
                <a:solidFill>
                  <a:srgbClr val="000000"/>
                </a:solidFill>
                <a:latin typeface="Calibri"/>
                <a:ea typeface="Calibri"/>
                <a:cs typeface="Calibri"/>
                <a:sym typeface="Calibri"/>
              </a:rPr>
              <a:t>By the end of the lesson I will:</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Have understood more about Gods nature.</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Have learnt at least one quote</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Have begun to understand the concept of human nature.</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550" name="Google Shape;550;p87"/>
          <p:cNvPicPr preferRelativeResize="0"/>
          <p:nvPr/>
        </p:nvPicPr>
        <p:blipFill rotWithShape="1">
          <a:blip r:embed="rId3">
            <a:alphaModFix/>
          </a:blip>
          <a:srcRect b="0" l="0" r="0" t="0"/>
          <a:stretch/>
        </p:blipFill>
        <p:spPr>
          <a:xfrm>
            <a:off x="8580044" y="4485917"/>
            <a:ext cx="1737511" cy="1755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88"/>
          <p:cNvSpPr/>
          <p:nvPr/>
        </p:nvSpPr>
        <p:spPr>
          <a:xfrm>
            <a:off x="1847528" y="-5083"/>
            <a:ext cx="8418510" cy="65556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800">
                <a:solidFill>
                  <a:srgbClr val="000000"/>
                </a:solidFill>
                <a:latin typeface="Calibri"/>
                <a:ea typeface="Calibri"/>
                <a:cs typeface="Calibri"/>
                <a:sym typeface="Calibri"/>
              </a:rPr>
              <a:t>Judaism</a:t>
            </a:r>
            <a:endParaRPr/>
          </a:p>
          <a:p>
            <a:pPr indent="0" lvl="0" marL="0" marR="0" rtl="0" algn="ctr">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b="1" lang="en-GB" sz="2800">
                <a:solidFill>
                  <a:srgbClr val="000000"/>
                </a:solidFill>
                <a:latin typeface="Calibri"/>
                <a:ea typeface="Calibri"/>
                <a:cs typeface="Calibri"/>
                <a:sym typeface="Calibri"/>
              </a:rPr>
              <a:t>Beliefs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beliefs about God</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nature of human beings: yetzer tov; yetzer harah; free will; suffering</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beliefs about Covenant</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judgement; the Messiah; the Messianic Age; Olam Ha’ba</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b="1" lang="en-GB" sz="2800">
                <a:solidFill>
                  <a:srgbClr val="000000"/>
                </a:solidFill>
                <a:latin typeface="Calibri"/>
                <a:ea typeface="Calibri"/>
                <a:cs typeface="Calibri"/>
                <a:sym typeface="Calibri"/>
              </a:rPr>
              <a:t>Practices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living according to the Commandments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Rosh Hashanah; Yom Kippur</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worship: Shabbat; synagogue</a:t>
            </a:r>
            <a:endParaRPr/>
          </a:p>
        </p:txBody>
      </p:sp>
      <p:sp>
        <p:nvSpPr>
          <p:cNvPr id="556" name="Google Shape;556;p88"/>
          <p:cNvSpPr/>
          <p:nvPr/>
        </p:nvSpPr>
        <p:spPr>
          <a:xfrm>
            <a:off x="1824514" y="1268760"/>
            <a:ext cx="3616812" cy="504056"/>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57" name="Google Shape;557;p88"/>
          <p:cNvSpPr/>
          <p:nvPr/>
        </p:nvSpPr>
        <p:spPr>
          <a:xfrm>
            <a:off x="1847527" y="1643270"/>
            <a:ext cx="7654281" cy="633602"/>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89"/>
          <p:cNvSpPr txBox="1"/>
          <p:nvPr>
            <p:ph type="title"/>
          </p:nvPr>
        </p:nvSpPr>
        <p:spPr>
          <a:xfrm>
            <a:off x="1918948" y="9443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3600"/>
              <a:buFont typeface="Calibri"/>
              <a:buNone/>
            </a:pPr>
            <a:r>
              <a:rPr lang="en-GB" sz="3600">
                <a:solidFill>
                  <a:srgbClr val="FF0000"/>
                </a:solidFill>
              </a:rPr>
              <a:t>Check Understanding</a:t>
            </a:r>
            <a:endParaRPr/>
          </a:p>
        </p:txBody>
      </p:sp>
      <p:sp>
        <p:nvSpPr>
          <p:cNvPr id="563" name="Google Shape;563;p89"/>
          <p:cNvSpPr/>
          <p:nvPr/>
        </p:nvSpPr>
        <p:spPr>
          <a:xfrm>
            <a:off x="4154903" y="2006161"/>
            <a:ext cx="4104456" cy="2808312"/>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Calibri"/>
              <a:buNone/>
            </a:pPr>
            <a:r>
              <a:rPr b="0" i="0" lang="en-GB" sz="4000" u="none" cap="none" strike="noStrike">
                <a:solidFill>
                  <a:srgbClr val="FFFFFF"/>
                </a:solidFill>
                <a:latin typeface="Calibri"/>
                <a:ea typeface="Calibri"/>
                <a:cs typeface="Calibri"/>
                <a:sym typeface="Calibri"/>
              </a:rPr>
              <a:t>The Nature of God in Judaism</a:t>
            </a:r>
            <a:endParaRPr/>
          </a:p>
        </p:txBody>
      </p:sp>
      <p:sp>
        <p:nvSpPr>
          <p:cNvPr id="564" name="Google Shape;564;p89"/>
          <p:cNvSpPr/>
          <p:nvPr/>
        </p:nvSpPr>
        <p:spPr>
          <a:xfrm>
            <a:off x="430788" y="4584634"/>
            <a:ext cx="3883770" cy="1965932"/>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0" i="0" lang="en-GB" sz="3200" u="none" cap="none" strike="noStrike">
                <a:solidFill>
                  <a:srgbClr val="FFFFFF"/>
                </a:solidFill>
                <a:latin typeface="Calibri"/>
                <a:ea typeface="Calibri"/>
                <a:cs typeface="Calibri"/>
                <a:sym typeface="Calibri"/>
              </a:rPr>
              <a:t>The Ultimate Creator</a:t>
            </a:r>
            <a:endParaRPr/>
          </a:p>
          <a:p>
            <a:pPr indent="-203200" lvl="0" marL="0" marR="0" rtl="0" algn="ctr">
              <a:lnSpc>
                <a:spcPct val="100000"/>
              </a:lnSpc>
              <a:spcBef>
                <a:spcPts val="0"/>
              </a:spcBef>
              <a:spcAft>
                <a:spcPts val="0"/>
              </a:spcAft>
              <a:buClr>
                <a:srgbClr val="FFFFFF"/>
              </a:buClr>
              <a:buSzPts val="3200"/>
              <a:buFont typeface="Calibri"/>
              <a:buChar char="-"/>
            </a:pPr>
            <a:r>
              <a:rPr b="0" i="0" lang="en-GB" sz="3200" u="none" cap="none" strike="noStrike">
                <a:solidFill>
                  <a:srgbClr val="FFFFFF"/>
                </a:solidFill>
                <a:latin typeface="Calibri"/>
                <a:ea typeface="Calibri"/>
                <a:cs typeface="Calibri"/>
                <a:sym typeface="Calibri"/>
              </a:rPr>
              <a:t>Created the universe and everything in it.</a:t>
            </a:r>
            <a:endParaRPr/>
          </a:p>
        </p:txBody>
      </p:sp>
      <p:sp>
        <p:nvSpPr>
          <p:cNvPr id="565" name="Google Shape;565;p89"/>
          <p:cNvSpPr/>
          <p:nvPr/>
        </p:nvSpPr>
        <p:spPr>
          <a:xfrm>
            <a:off x="1040525" y="1237432"/>
            <a:ext cx="2664296" cy="1368152"/>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Calibri"/>
              <a:buNone/>
            </a:pPr>
            <a:r>
              <a:rPr b="0" i="0" lang="en-GB" sz="3600" u="none" cap="none" strike="noStrike">
                <a:solidFill>
                  <a:srgbClr val="FFFFFF"/>
                </a:solidFill>
                <a:latin typeface="Calibri"/>
                <a:ea typeface="Calibri"/>
                <a:cs typeface="Calibri"/>
                <a:sym typeface="Calibri"/>
              </a:rPr>
              <a:t>One God</a:t>
            </a:r>
            <a:endParaRPr/>
          </a:p>
        </p:txBody>
      </p:sp>
      <p:sp>
        <p:nvSpPr>
          <p:cNvPr id="566" name="Google Shape;566;p89"/>
          <p:cNvSpPr/>
          <p:nvPr/>
        </p:nvSpPr>
        <p:spPr>
          <a:xfrm>
            <a:off x="8709441" y="1237432"/>
            <a:ext cx="2933259" cy="1582672"/>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0" i="0" lang="en-GB" sz="3200" u="none" cap="none" strike="noStrike">
                <a:solidFill>
                  <a:srgbClr val="FFFFFF"/>
                </a:solidFill>
                <a:latin typeface="Calibri"/>
                <a:ea typeface="Calibri"/>
                <a:cs typeface="Calibri"/>
                <a:sym typeface="Calibri"/>
              </a:rPr>
              <a:t>1: All Knowing</a:t>
            </a:r>
            <a:endParaRPr/>
          </a:p>
          <a:p>
            <a:pPr indent="0" lvl="0" marL="0" marR="0" rtl="0" algn="ctr">
              <a:lnSpc>
                <a:spcPct val="100000"/>
              </a:lnSpc>
              <a:spcBef>
                <a:spcPts val="0"/>
              </a:spcBef>
              <a:spcAft>
                <a:spcPts val="0"/>
              </a:spcAft>
              <a:buClr>
                <a:srgbClr val="FFFFFF"/>
              </a:buClr>
              <a:buSzPts val="3200"/>
              <a:buFont typeface="Calibri"/>
              <a:buNone/>
            </a:pPr>
            <a:r>
              <a:rPr b="0" i="0" lang="en-GB" sz="3200" u="none" cap="none" strike="noStrike">
                <a:solidFill>
                  <a:srgbClr val="FFFFFF"/>
                </a:solidFill>
                <a:latin typeface="Calibri"/>
                <a:ea typeface="Calibri"/>
                <a:cs typeface="Calibri"/>
                <a:sym typeface="Calibri"/>
              </a:rPr>
              <a:t>2: All Powerful</a:t>
            </a:r>
            <a:endParaRPr/>
          </a:p>
          <a:p>
            <a:pPr indent="0" lvl="0" marL="0" marR="0" rtl="0" algn="ctr">
              <a:lnSpc>
                <a:spcPct val="100000"/>
              </a:lnSpc>
              <a:spcBef>
                <a:spcPts val="0"/>
              </a:spcBef>
              <a:spcAft>
                <a:spcPts val="0"/>
              </a:spcAft>
              <a:buClr>
                <a:srgbClr val="FFFFFF"/>
              </a:buClr>
              <a:buSzPts val="3200"/>
              <a:buFont typeface="Calibri"/>
              <a:buNone/>
            </a:pPr>
            <a:r>
              <a:rPr b="0" i="0" lang="en-GB" sz="3200" u="none" cap="none" strike="noStrike">
                <a:solidFill>
                  <a:srgbClr val="FFFFFF"/>
                </a:solidFill>
                <a:latin typeface="Calibri"/>
                <a:ea typeface="Calibri"/>
                <a:cs typeface="Calibri"/>
                <a:sym typeface="Calibri"/>
              </a:rPr>
              <a:t>3: All Good</a:t>
            </a:r>
            <a:endParaRPr/>
          </a:p>
        </p:txBody>
      </p:sp>
      <p:sp>
        <p:nvSpPr>
          <p:cNvPr id="567" name="Google Shape;567;p89"/>
          <p:cNvSpPr/>
          <p:nvPr/>
        </p:nvSpPr>
        <p:spPr>
          <a:xfrm>
            <a:off x="7551683" y="4814473"/>
            <a:ext cx="4323151" cy="1736093"/>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alibri"/>
              <a:buNone/>
            </a:pPr>
            <a:r>
              <a:rPr b="0" i="0" lang="en-GB" sz="3200" u="none" cap="none" strike="noStrike">
                <a:solidFill>
                  <a:srgbClr val="FFFFFF"/>
                </a:solidFill>
                <a:latin typeface="Calibri"/>
                <a:ea typeface="Calibri"/>
                <a:cs typeface="Calibri"/>
                <a:sym typeface="Calibri"/>
              </a:rPr>
              <a:t>Present everywhere and able to interact with humanity.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500"/>
                                        <p:tgtEl>
                                          <p:spTgt spid="5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500"/>
                                        <p:tgtEl>
                                          <p:spTgt spid="5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90"/>
          <p:cNvSpPr/>
          <p:nvPr/>
        </p:nvSpPr>
        <p:spPr>
          <a:xfrm>
            <a:off x="654936" y="646981"/>
            <a:ext cx="10363200" cy="39703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800" u="sng">
                <a:solidFill>
                  <a:srgbClr val="FF0000"/>
                </a:solidFill>
                <a:latin typeface="Calibri"/>
                <a:ea typeface="Calibri"/>
                <a:cs typeface="Calibri"/>
                <a:sym typeface="Calibri"/>
              </a:rPr>
              <a:t>22.8.22  The Nature of God continued.</a:t>
            </a:r>
            <a:endParaRPr/>
          </a:p>
          <a:p>
            <a:pPr indent="0" lvl="0" marL="0" marR="0" rtl="0" algn="ctr">
              <a:spcBef>
                <a:spcPts val="0"/>
              </a:spcBef>
              <a:spcAft>
                <a:spcPts val="0"/>
              </a:spcAft>
              <a:buNone/>
            </a:pPr>
            <a:r>
              <a:t/>
            </a:r>
            <a:endParaRPr sz="2800" u="sng">
              <a:solidFill>
                <a:srgbClr val="FF0000"/>
              </a:solidFill>
              <a:latin typeface="Calibri"/>
              <a:ea typeface="Calibri"/>
              <a:cs typeface="Calibri"/>
              <a:sym typeface="Calibri"/>
            </a:endParaRPr>
          </a:p>
          <a:p>
            <a:pPr indent="0" lvl="0" marL="0" marR="0" rtl="0" algn="ctr">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Human beings can only come to know God by:</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1" marL="366713" marR="0" rtl="0" algn="l">
              <a:spcBef>
                <a:spcPts val="0"/>
              </a:spcBef>
              <a:spcAft>
                <a:spcPts val="0"/>
              </a:spcAft>
              <a:buNone/>
            </a:pPr>
            <a:r>
              <a:rPr b="0" i="0" lang="en-GB" sz="2800" u="none" cap="none" strike="noStrike">
                <a:solidFill>
                  <a:srgbClr val="FF0000"/>
                </a:solidFill>
                <a:latin typeface="Calibri"/>
                <a:ea typeface="Calibri"/>
                <a:cs typeface="Calibri"/>
                <a:sym typeface="Calibri"/>
              </a:rPr>
              <a:t>1. Building and maintaining a relationship with him.</a:t>
            </a:r>
            <a:endParaRPr/>
          </a:p>
          <a:p>
            <a:pPr indent="0" lvl="1" marL="366713" marR="0" rtl="0" algn="l">
              <a:spcBef>
                <a:spcPts val="0"/>
              </a:spcBef>
              <a:spcAft>
                <a:spcPts val="0"/>
              </a:spcAft>
              <a:buNone/>
            </a:pPr>
            <a:r>
              <a:t/>
            </a:r>
            <a:endParaRPr b="0" i="0" sz="2800" u="none" cap="none" strike="noStrike">
              <a:solidFill>
                <a:srgbClr val="FF0000"/>
              </a:solidFill>
              <a:latin typeface="Calibri"/>
              <a:ea typeface="Calibri"/>
              <a:cs typeface="Calibri"/>
              <a:sym typeface="Calibri"/>
            </a:endParaRPr>
          </a:p>
          <a:p>
            <a:pPr indent="0" lvl="1" marL="366713" marR="0" rtl="0" algn="l">
              <a:spcBef>
                <a:spcPts val="0"/>
              </a:spcBef>
              <a:spcAft>
                <a:spcPts val="0"/>
              </a:spcAft>
              <a:buNone/>
            </a:pPr>
            <a:r>
              <a:rPr b="0" i="0" lang="en-GB" sz="2800" u="none" cap="none" strike="noStrike">
                <a:solidFill>
                  <a:srgbClr val="FF0000"/>
                </a:solidFill>
                <a:latin typeface="Calibri"/>
                <a:ea typeface="Calibri"/>
                <a:cs typeface="Calibri"/>
                <a:sym typeface="Calibri"/>
              </a:rPr>
              <a:t>2. By following the commandments and teachings of God, most of which are found in the Torah.</a:t>
            </a:r>
            <a:endParaRPr b="0" i="0" sz="2800" u="sng" cap="none" strike="noStrike">
              <a:solidFill>
                <a:srgbClr val="FF0000"/>
              </a:solidFill>
              <a:latin typeface="Calibri"/>
              <a:ea typeface="Calibri"/>
              <a:cs typeface="Calibri"/>
              <a:sym typeface="Calibri"/>
            </a:endParaRPr>
          </a:p>
        </p:txBody>
      </p:sp>
      <p:pic>
        <p:nvPicPr>
          <p:cNvPr id="573" name="Google Shape;573;p90"/>
          <p:cNvPicPr preferRelativeResize="0"/>
          <p:nvPr/>
        </p:nvPicPr>
        <p:blipFill rotWithShape="1">
          <a:blip r:embed="rId3">
            <a:alphaModFix/>
          </a:blip>
          <a:srcRect b="0" l="0" r="0" t="0"/>
          <a:stretch/>
        </p:blipFill>
        <p:spPr>
          <a:xfrm>
            <a:off x="8660099" y="1666804"/>
            <a:ext cx="3425884" cy="1762196"/>
          </a:xfrm>
          <a:prstGeom prst="rect">
            <a:avLst/>
          </a:prstGeom>
          <a:noFill/>
          <a:ln>
            <a:noFill/>
          </a:ln>
        </p:spPr>
      </p:pic>
      <p:pic>
        <p:nvPicPr>
          <p:cNvPr id="574" name="Google Shape;574;p90"/>
          <p:cNvPicPr preferRelativeResize="0"/>
          <p:nvPr/>
        </p:nvPicPr>
        <p:blipFill rotWithShape="1">
          <a:blip r:embed="rId4">
            <a:alphaModFix/>
          </a:blip>
          <a:srcRect b="0" l="0" r="0" t="0"/>
          <a:stretch/>
        </p:blipFill>
        <p:spPr>
          <a:xfrm>
            <a:off x="4031146" y="4987787"/>
            <a:ext cx="2857500" cy="160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2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91"/>
          <p:cNvSpPr/>
          <p:nvPr/>
        </p:nvSpPr>
        <p:spPr>
          <a:xfrm>
            <a:off x="385010" y="907890"/>
            <a:ext cx="11502189" cy="395967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2800">
                <a:solidFill>
                  <a:srgbClr val="FF0000"/>
                </a:solidFill>
                <a:highlight>
                  <a:srgbClr val="FFFFFF"/>
                </a:highlight>
                <a:latin typeface="Calibri"/>
                <a:ea typeface="Calibri"/>
                <a:cs typeface="Calibri"/>
                <a:sym typeface="Calibri"/>
              </a:rPr>
              <a:t>                          Beliefs about God sources:</a:t>
            </a:r>
            <a:endParaRPr/>
          </a:p>
          <a:p>
            <a:pPr indent="0" lvl="0" marL="0" marR="0" rtl="0" algn="l">
              <a:lnSpc>
                <a:spcPct val="115000"/>
              </a:lnSpc>
              <a:spcBef>
                <a:spcPts val="2400"/>
              </a:spcBef>
              <a:spcAft>
                <a:spcPts val="0"/>
              </a:spcAft>
              <a:buNone/>
            </a:pPr>
            <a:r>
              <a:rPr lang="en-GB" sz="2800">
                <a:solidFill>
                  <a:srgbClr val="FF0000"/>
                </a:solidFill>
                <a:highlight>
                  <a:srgbClr val="FFFFFF"/>
                </a:highlight>
                <a:latin typeface="Calibri"/>
                <a:ea typeface="Calibri"/>
                <a:cs typeface="Calibri"/>
                <a:sym typeface="Calibri"/>
              </a:rPr>
              <a:t>God is eternal: “The Lord is the everlasting God.” Isaiah </a:t>
            </a:r>
            <a:endParaRPr/>
          </a:p>
          <a:p>
            <a:pPr indent="0" lvl="0" marL="0" marR="0" rtl="0" algn="l">
              <a:lnSpc>
                <a:spcPct val="115000"/>
              </a:lnSpc>
              <a:spcBef>
                <a:spcPts val="2400"/>
              </a:spcBef>
              <a:spcAft>
                <a:spcPts val="0"/>
              </a:spcAft>
              <a:buNone/>
            </a:pPr>
            <a:r>
              <a:rPr lang="en-GB" sz="2800">
                <a:solidFill>
                  <a:srgbClr val="FF0000"/>
                </a:solidFill>
                <a:highlight>
                  <a:srgbClr val="FFFFFF"/>
                </a:highlight>
                <a:latin typeface="Calibri"/>
                <a:ea typeface="Calibri"/>
                <a:cs typeface="Calibri"/>
                <a:sym typeface="Calibri"/>
              </a:rPr>
              <a:t>God is the creator, and he is omnipotent: “In the beginning, God created the heavens and the earth.” Genesis 1:1 </a:t>
            </a:r>
            <a:endParaRPr sz="2800">
              <a:solidFill>
                <a:srgbClr val="FF0000"/>
              </a:solidFill>
              <a:latin typeface="Calibri"/>
              <a:ea typeface="Calibri"/>
              <a:cs typeface="Calibri"/>
              <a:sym typeface="Calibri"/>
            </a:endParaRPr>
          </a:p>
          <a:p>
            <a:pPr indent="0" lvl="0" marL="0" marR="0" rtl="0" algn="l">
              <a:lnSpc>
                <a:spcPct val="115000"/>
              </a:lnSpc>
              <a:spcBef>
                <a:spcPts val="2400"/>
              </a:spcBef>
              <a:spcAft>
                <a:spcPts val="0"/>
              </a:spcAft>
              <a:buNone/>
            </a:pPr>
            <a:r>
              <a:rPr lang="en-GB" sz="2800">
                <a:solidFill>
                  <a:srgbClr val="FF0000"/>
                </a:solidFill>
                <a:highlight>
                  <a:srgbClr val="FFFFFF"/>
                </a:highlight>
                <a:latin typeface="Calibri"/>
                <a:ea typeface="Calibri"/>
                <a:cs typeface="Calibri"/>
                <a:sym typeface="Calibri"/>
              </a:rPr>
              <a:t>God is benevolent: “God is merciful and gracious, slow to anger, and abounding in steadfast love.” Exodus</a:t>
            </a:r>
            <a:endParaRPr sz="2800">
              <a:solidFill>
                <a:srgbClr val="FF0000"/>
              </a:solidFill>
              <a:latin typeface="Calibri"/>
              <a:ea typeface="Calibri"/>
              <a:cs typeface="Calibri"/>
              <a:sym typeface="Calibri"/>
            </a:endParaRPr>
          </a:p>
        </p:txBody>
      </p:sp>
      <p:pic>
        <p:nvPicPr>
          <p:cNvPr id="580" name="Google Shape;580;p91"/>
          <p:cNvPicPr preferRelativeResize="0"/>
          <p:nvPr/>
        </p:nvPicPr>
        <p:blipFill rotWithShape="1">
          <a:blip r:embed="rId3">
            <a:alphaModFix/>
          </a:blip>
          <a:srcRect b="12421" l="0" r="0" t="0"/>
          <a:stretch/>
        </p:blipFill>
        <p:spPr>
          <a:xfrm>
            <a:off x="9299158" y="208547"/>
            <a:ext cx="1743075" cy="2294021"/>
          </a:xfrm>
          <a:prstGeom prst="rect">
            <a:avLst/>
          </a:prstGeom>
          <a:noFill/>
          <a:ln>
            <a:noFill/>
          </a:ln>
        </p:spPr>
      </p:pic>
      <p:sp>
        <p:nvSpPr>
          <p:cNvPr id="581" name="Google Shape;581;p91"/>
          <p:cNvSpPr/>
          <p:nvPr/>
        </p:nvSpPr>
        <p:spPr>
          <a:xfrm>
            <a:off x="5743073" y="4584180"/>
            <a:ext cx="6144126" cy="1965454"/>
          </a:xfrm>
          <a:prstGeom prst="irregularSeal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Now we need to learn them!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1"/>
                                        </p:tgtEl>
                                        <p:attrNameLst>
                                          <p:attrName>style.visibility</p:attrName>
                                        </p:attrNameLst>
                                      </p:cBhvr>
                                      <p:to>
                                        <p:strVal val="visible"/>
                                      </p:to>
                                    </p:set>
                                    <p:anim calcmode="lin" valueType="num">
                                      <p:cBhvr additive="base">
                                        <p:cTn dur="500"/>
                                        <p:tgtEl>
                                          <p:spTgt spid="581"/>
                                        </p:tgtEl>
                                        <p:attrNameLst>
                                          <p:attrName>ppt_w</p:attrName>
                                        </p:attrNameLst>
                                      </p:cBhvr>
                                      <p:tavLst>
                                        <p:tav fmla="" tm="0">
                                          <p:val>
                                            <p:strVal val="0"/>
                                          </p:val>
                                        </p:tav>
                                        <p:tav fmla="" tm="100000">
                                          <p:val>
                                            <p:strVal val="#ppt_w"/>
                                          </p:val>
                                        </p:tav>
                                      </p:tavLst>
                                    </p:anim>
                                    <p:anim calcmode="lin" valueType="num">
                                      <p:cBhvr additive="base">
                                        <p:cTn dur="500"/>
                                        <p:tgtEl>
                                          <p:spTgt spid="5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92"/>
          <p:cNvSpPr/>
          <p:nvPr/>
        </p:nvSpPr>
        <p:spPr>
          <a:xfrm>
            <a:off x="385010" y="907890"/>
            <a:ext cx="11502189" cy="2902333"/>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GB" sz="4000">
                <a:solidFill>
                  <a:srgbClr val="0C0C0C"/>
                </a:solidFill>
                <a:highlight>
                  <a:srgbClr val="FFFFFF"/>
                </a:highlight>
                <a:latin typeface="Calibri"/>
                <a:ea typeface="Calibri"/>
                <a:cs typeface="Calibri"/>
                <a:sym typeface="Calibri"/>
              </a:rPr>
              <a:t>“The Lord is the everlasting God.” Isaiah</a:t>
            </a:r>
            <a:endParaRPr/>
          </a:p>
          <a:p>
            <a:pPr indent="0" lvl="0" marL="0" marR="0" rtl="0" algn="l">
              <a:lnSpc>
                <a:spcPct val="115000"/>
              </a:lnSpc>
              <a:spcBef>
                <a:spcPts val="2400"/>
              </a:spcBef>
              <a:spcAft>
                <a:spcPts val="0"/>
              </a:spcAft>
              <a:buNone/>
            </a:pPr>
            <a:r>
              <a:t/>
            </a:r>
            <a:endParaRPr sz="2800">
              <a:solidFill>
                <a:srgbClr val="0C0C0C"/>
              </a:solidFill>
              <a:highlight>
                <a:srgbClr val="FFFFFF"/>
              </a:highlight>
              <a:latin typeface="Calibri"/>
              <a:ea typeface="Calibri"/>
              <a:cs typeface="Calibri"/>
              <a:sym typeface="Calibri"/>
            </a:endParaRPr>
          </a:p>
          <a:p>
            <a:pPr indent="0" lvl="0" marL="0" marR="0" rtl="0" algn="l">
              <a:lnSpc>
                <a:spcPct val="115000"/>
              </a:lnSpc>
              <a:spcBef>
                <a:spcPts val="2400"/>
              </a:spcBef>
              <a:spcAft>
                <a:spcPts val="0"/>
              </a:spcAft>
              <a:buNone/>
            </a:pPr>
            <a:r>
              <a:rPr lang="en-GB" sz="2800">
                <a:solidFill>
                  <a:srgbClr val="0C0C0C"/>
                </a:solidFill>
                <a:highlight>
                  <a:srgbClr val="FFFFFF"/>
                </a:highlight>
                <a:latin typeface="Calibri"/>
                <a:ea typeface="Calibri"/>
                <a:cs typeface="Calibri"/>
                <a:sym typeface="Calibri"/>
              </a:rPr>
              <a:t>6 words , use your fingers!, the 5</a:t>
            </a:r>
            <a:r>
              <a:rPr baseline="30000" lang="en-GB" sz="2800">
                <a:solidFill>
                  <a:srgbClr val="0C0C0C"/>
                </a:solidFill>
                <a:highlight>
                  <a:srgbClr val="FFFFFF"/>
                </a:highlight>
                <a:latin typeface="Calibri"/>
                <a:ea typeface="Calibri"/>
                <a:cs typeface="Calibri"/>
                <a:sym typeface="Calibri"/>
              </a:rPr>
              <a:t>th</a:t>
            </a:r>
            <a:r>
              <a:rPr lang="en-GB" sz="2800">
                <a:solidFill>
                  <a:srgbClr val="0C0C0C"/>
                </a:solidFill>
                <a:highlight>
                  <a:srgbClr val="FFFFFF"/>
                </a:highlight>
                <a:latin typeface="Calibri"/>
                <a:ea typeface="Calibri"/>
                <a:cs typeface="Calibri"/>
                <a:sym typeface="Calibri"/>
              </a:rPr>
              <a:t> word has to jump to the 6</a:t>
            </a:r>
            <a:r>
              <a:rPr baseline="30000" lang="en-GB" sz="2800">
                <a:solidFill>
                  <a:srgbClr val="0C0C0C"/>
                </a:solidFill>
                <a:highlight>
                  <a:srgbClr val="FFFFFF"/>
                </a:highlight>
                <a:latin typeface="Calibri"/>
                <a:ea typeface="Calibri"/>
                <a:cs typeface="Calibri"/>
                <a:sym typeface="Calibri"/>
              </a:rPr>
              <a:t>th</a:t>
            </a:r>
            <a:r>
              <a:rPr lang="en-GB" sz="2800">
                <a:solidFill>
                  <a:srgbClr val="0C0C0C"/>
                </a:solidFill>
                <a:highlight>
                  <a:srgbClr val="FFFFFF"/>
                </a:highlight>
                <a:latin typeface="Calibri"/>
                <a:ea typeface="Calibri"/>
                <a:cs typeface="Calibri"/>
                <a:sym typeface="Calibri"/>
              </a:rPr>
              <a:t>, it’s an everlasting jump!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93"/>
          <p:cNvSpPr/>
          <p:nvPr/>
        </p:nvSpPr>
        <p:spPr>
          <a:xfrm>
            <a:off x="385010" y="907890"/>
            <a:ext cx="11502189" cy="3610219"/>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GB" sz="4000">
                <a:solidFill>
                  <a:srgbClr val="0C0C0C"/>
                </a:solidFill>
                <a:highlight>
                  <a:srgbClr val="FFFFFF"/>
                </a:highlight>
                <a:latin typeface="Calibri"/>
                <a:ea typeface="Calibri"/>
                <a:cs typeface="Calibri"/>
                <a:sym typeface="Calibri"/>
              </a:rPr>
              <a:t>“In the beginning, God created the heavens and the earth.” Genesis 1:1</a:t>
            </a:r>
            <a:endParaRPr/>
          </a:p>
          <a:p>
            <a:pPr indent="0" lvl="0" marL="0" marR="0" rtl="0" algn="l">
              <a:lnSpc>
                <a:spcPct val="115000"/>
              </a:lnSpc>
              <a:spcBef>
                <a:spcPts val="2400"/>
              </a:spcBef>
              <a:spcAft>
                <a:spcPts val="0"/>
              </a:spcAft>
              <a:buNone/>
            </a:pPr>
            <a:r>
              <a:t/>
            </a:r>
            <a:endParaRPr sz="2800">
              <a:solidFill>
                <a:srgbClr val="0C0C0C"/>
              </a:solidFill>
              <a:highlight>
                <a:srgbClr val="FFFFFF"/>
              </a:highlight>
              <a:latin typeface="Calibri"/>
              <a:ea typeface="Calibri"/>
              <a:cs typeface="Calibri"/>
              <a:sym typeface="Calibri"/>
            </a:endParaRPr>
          </a:p>
          <a:p>
            <a:pPr indent="0" lvl="0" marL="0" marR="0" rtl="0" algn="l">
              <a:lnSpc>
                <a:spcPct val="115000"/>
              </a:lnSpc>
              <a:spcBef>
                <a:spcPts val="2400"/>
              </a:spcBef>
              <a:spcAft>
                <a:spcPts val="0"/>
              </a:spcAft>
              <a:buNone/>
            </a:pPr>
            <a:r>
              <a:rPr lang="en-GB" sz="2800">
                <a:solidFill>
                  <a:srgbClr val="0C0C0C"/>
                </a:solidFill>
                <a:highlight>
                  <a:srgbClr val="FFFFFF"/>
                </a:highlight>
                <a:latin typeface="Calibri"/>
                <a:ea typeface="Calibri"/>
                <a:cs typeface="Calibri"/>
                <a:sym typeface="Calibri"/>
              </a:rPr>
              <a:t>Imagine the start of a film at the cinema, when it bursts onto screen….. There is God and he’s busy making two things. </a:t>
            </a:r>
            <a:endParaRPr sz="2800">
              <a:solidFill>
                <a:srgbClr val="0C0C0C"/>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6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